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  <p:sldMasterId id="2147483683" r:id="rId2"/>
  </p:sldMasterIdLst>
  <p:notesMasterIdLst>
    <p:notesMasterId r:id="rId31"/>
  </p:notesMasterIdLst>
  <p:sldIdLst>
    <p:sldId id="256" r:id="rId3"/>
    <p:sldId id="264" r:id="rId4"/>
    <p:sldId id="260" r:id="rId5"/>
    <p:sldId id="337" r:id="rId6"/>
    <p:sldId id="265" r:id="rId7"/>
    <p:sldId id="313" r:id="rId8"/>
    <p:sldId id="314" r:id="rId9"/>
    <p:sldId id="315" r:id="rId10"/>
    <p:sldId id="316" r:id="rId11"/>
    <p:sldId id="317" r:id="rId12"/>
    <p:sldId id="319" r:id="rId13"/>
    <p:sldId id="320" r:id="rId14"/>
    <p:sldId id="321" r:id="rId15"/>
    <p:sldId id="322" r:id="rId16"/>
    <p:sldId id="323" r:id="rId17"/>
    <p:sldId id="324" r:id="rId18"/>
    <p:sldId id="325" r:id="rId19"/>
    <p:sldId id="326" r:id="rId20"/>
    <p:sldId id="327" r:id="rId21"/>
    <p:sldId id="331" r:id="rId22"/>
    <p:sldId id="334" r:id="rId23"/>
    <p:sldId id="338" r:id="rId24"/>
    <p:sldId id="328" r:id="rId25"/>
    <p:sldId id="329" r:id="rId26"/>
    <p:sldId id="336" r:id="rId27"/>
    <p:sldId id="333" r:id="rId28"/>
    <p:sldId id="335" r:id="rId29"/>
    <p:sldId id="339" r:id="rId30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B3601"/>
    <a:srgbClr val="F27C05"/>
    <a:srgbClr val="704102"/>
    <a:srgbClr val="7A4A02"/>
    <a:srgbClr val="A35C0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90527E7-826D-25E7-A784-824D5C6BFADA}" v="5" dt="2025-01-15T13:06:28.6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microsoft.com/office/2015/10/relationships/revisionInfo" Target="revisionInfo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ableStyles" Target="tableStyles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78D0C3-099E-4175-B904-AEE157484A28}" type="datetimeFigureOut">
              <a:t>1/31/2025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484084-BF87-4ADD-B44B-BFBF3B051932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125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hyperlink" Target="https://flaticon.com/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2.xml"/><Relationship Id="rId4" Type="http://schemas.openxmlformats.org/officeDocument/2006/relationships/hyperlink" Target="https://freepik.com/" TargetMode="Externa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31.01.2025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431669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31.01.2025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992067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31.01.2025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099589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950967" y="836000"/>
            <a:ext cx="6102800" cy="26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700"/>
              <a:buNone/>
              <a:defRPr sz="5200"/>
            </a:lvl1pPr>
            <a:lvl2pPr lvl="1" algn="l">
              <a:spcBef>
                <a:spcPts val="0"/>
              </a:spcBef>
              <a:spcAft>
                <a:spcPts val="0"/>
              </a:spcAft>
              <a:buSzPts val="4700"/>
              <a:buNone/>
              <a:defRPr sz="6267"/>
            </a:lvl2pPr>
            <a:lvl3pPr lvl="2" algn="l">
              <a:spcBef>
                <a:spcPts val="0"/>
              </a:spcBef>
              <a:spcAft>
                <a:spcPts val="0"/>
              </a:spcAft>
              <a:buSzPts val="4700"/>
              <a:buNone/>
              <a:defRPr sz="6267"/>
            </a:lvl3pPr>
            <a:lvl4pPr lvl="3" algn="l">
              <a:spcBef>
                <a:spcPts val="0"/>
              </a:spcBef>
              <a:spcAft>
                <a:spcPts val="0"/>
              </a:spcAft>
              <a:buSzPts val="4700"/>
              <a:buNone/>
              <a:defRPr sz="6267"/>
            </a:lvl4pPr>
            <a:lvl5pPr lvl="4" algn="l">
              <a:spcBef>
                <a:spcPts val="0"/>
              </a:spcBef>
              <a:spcAft>
                <a:spcPts val="0"/>
              </a:spcAft>
              <a:buSzPts val="4700"/>
              <a:buNone/>
              <a:defRPr sz="6267"/>
            </a:lvl5pPr>
            <a:lvl6pPr lvl="5" algn="l">
              <a:spcBef>
                <a:spcPts val="0"/>
              </a:spcBef>
              <a:spcAft>
                <a:spcPts val="0"/>
              </a:spcAft>
              <a:buSzPts val="4700"/>
              <a:buNone/>
              <a:defRPr sz="6267"/>
            </a:lvl6pPr>
            <a:lvl7pPr lvl="6" algn="l">
              <a:spcBef>
                <a:spcPts val="0"/>
              </a:spcBef>
              <a:spcAft>
                <a:spcPts val="0"/>
              </a:spcAft>
              <a:buSzPts val="4700"/>
              <a:buNone/>
              <a:defRPr sz="6267"/>
            </a:lvl7pPr>
            <a:lvl8pPr lvl="7" algn="l">
              <a:spcBef>
                <a:spcPts val="0"/>
              </a:spcBef>
              <a:spcAft>
                <a:spcPts val="0"/>
              </a:spcAft>
              <a:buSzPts val="4700"/>
              <a:buNone/>
              <a:defRPr sz="6267"/>
            </a:lvl8pPr>
            <a:lvl9pPr lvl="8" algn="l">
              <a:spcBef>
                <a:spcPts val="0"/>
              </a:spcBef>
              <a:spcAft>
                <a:spcPts val="0"/>
              </a:spcAft>
              <a:buSzPts val="4700"/>
              <a:buNone/>
              <a:defRPr sz="6267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950967" y="3483600"/>
            <a:ext cx="6102800" cy="53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9pPr>
          </a:lstStyle>
          <a:p>
            <a:endParaRPr/>
          </a:p>
        </p:txBody>
      </p:sp>
      <p:sp>
        <p:nvSpPr>
          <p:cNvPr id="11" name="Google Shape;11;p2"/>
          <p:cNvSpPr>
            <a:spLocks noGrp="1"/>
          </p:cNvSpPr>
          <p:nvPr>
            <p:ph type="pic" idx="2"/>
          </p:nvPr>
        </p:nvSpPr>
        <p:spPr>
          <a:xfrm>
            <a:off x="7853233" y="1170200"/>
            <a:ext cx="4356000" cy="56880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950967" y="2135100"/>
            <a:ext cx="5633600" cy="22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500"/>
              <a:buNone/>
              <a:defRPr sz="6400"/>
            </a:lvl1pPr>
            <a:lvl2pPr lvl="1" algn="r">
              <a:spcBef>
                <a:spcPts val="0"/>
              </a:spcBef>
              <a:spcAft>
                <a:spcPts val="0"/>
              </a:spcAft>
              <a:buSzPts val="4500"/>
              <a:buNone/>
              <a:defRPr sz="6000"/>
            </a:lvl2pPr>
            <a:lvl3pPr lvl="2" algn="r">
              <a:spcBef>
                <a:spcPts val="0"/>
              </a:spcBef>
              <a:spcAft>
                <a:spcPts val="0"/>
              </a:spcAft>
              <a:buSzPts val="4500"/>
              <a:buNone/>
              <a:defRPr sz="6000"/>
            </a:lvl3pPr>
            <a:lvl4pPr lvl="3" algn="r">
              <a:spcBef>
                <a:spcPts val="0"/>
              </a:spcBef>
              <a:spcAft>
                <a:spcPts val="0"/>
              </a:spcAft>
              <a:buSzPts val="4500"/>
              <a:buNone/>
              <a:defRPr sz="6000"/>
            </a:lvl4pPr>
            <a:lvl5pPr lvl="4" algn="r">
              <a:spcBef>
                <a:spcPts val="0"/>
              </a:spcBef>
              <a:spcAft>
                <a:spcPts val="0"/>
              </a:spcAft>
              <a:buSzPts val="4500"/>
              <a:buNone/>
              <a:defRPr sz="6000"/>
            </a:lvl5pPr>
            <a:lvl6pPr lvl="5" algn="r">
              <a:spcBef>
                <a:spcPts val="0"/>
              </a:spcBef>
              <a:spcAft>
                <a:spcPts val="0"/>
              </a:spcAft>
              <a:buSzPts val="4500"/>
              <a:buNone/>
              <a:defRPr sz="6000"/>
            </a:lvl6pPr>
            <a:lvl7pPr lvl="6" algn="r">
              <a:spcBef>
                <a:spcPts val="0"/>
              </a:spcBef>
              <a:spcAft>
                <a:spcPts val="0"/>
              </a:spcAft>
              <a:buSzPts val="4500"/>
              <a:buNone/>
              <a:defRPr sz="6000"/>
            </a:lvl7pPr>
            <a:lvl8pPr lvl="7" algn="r">
              <a:spcBef>
                <a:spcPts val="0"/>
              </a:spcBef>
              <a:spcAft>
                <a:spcPts val="0"/>
              </a:spcAft>
              <a:buSzPts val="4500"/>
              <a:buNone/>
              <a:defRPr sz="6000"/>
            </a:lvl8pPr>
            <a:lvl9pPr lvl="8" algn="r">
              <a:spcBef>
                <a:spcPts val="0"/>
              </a:spcBef>
              <a:spcAft>
                <a:spcPts val="0"/>
              </a:spcAft>
              <a:buSzPts val="4500"/>
              <a:buNone/>
              <a:defRPr sz="60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950967" y="847100"/>
            <a:ext cx="1434800" cy="123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5300"/>
              <a:buNone/>
              <a:defRPr sz="6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300"/>
              <a:buNone/>
              <a:defRPr sz="7066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300"/>
              <a:buNone/>
              <a:defRPr sz="7066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300"/>
              <a:buNone/>
              <a:defRPr sz="7066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300"/>
              <a:buNone/>
              <a:defRPr sz="7066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300"/>
              <a:buNone/>
              <a:defRPr sz="7066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300"/>
              <a:buNone/>
              <a:defRPr sz="7066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300"/>
              <a:buNone/>
              <a:defRPr sz="7066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300"/>
              <a:buNone/>
              <a:defRPr sz="7066"/>
            </a:lvl9pPr>
          </a:lstStyle>
          <a:p>
            <a:r>
              <a:t>xx%</a:t>
            </a:r>
          </a:p>
        </p:txBody>
      </p:sp>
      <p:sp>
        <p:nvSpPr>
          <p:cNvPr id="15" name="Google Shape;15;p3"/>
          <p:cNvSpPr>
            <a:spLocks noGrp="1"/>
          </p:cNvSpPr>
          <p:nvPr>
            <p:ph type="pic" idx="3"/>
          </p:nvPr>
        </p:nvSpPr>
        <p:spPr>
          <a:xfrm>
            <a:off x="7853233" y="1170200"/>
            <a:ext cx="4356000" cy="56880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950967" y="556900"/>
            <a:ext cx="10290000" cy="9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2698733" y="1707167"/>
            <a:ext cx="8542400" cy="44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148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𑁋"/>
              <a:defRPr sz="1467"/>
            </a:lvl1pPr>
            <a:lvl2pPr marL="1219170" lvl="1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ubTitle" idx="2"/>
          </p:nvPr>
        </p:nvSpPr>
        <p:spPr>
          <a:xfrm>
            <a:off x="951000" y="1293933"/>
            <a:ext cx="10290000" cy="5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950967" y="556900"/>
            <a:ext cx="10290000" cy="9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subTitle" idx="1"/>
          </p:nvPr>
        </p:nvSpPr>
        <p:spPr>
          <a:xfrm>
            <a:off x="1767959" y="4204767"/>
            <a:ext cx="3641600" cy="123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ubTitle" idx="2"/>
          </p:nvPr>
        </p:nvSpPr>
        <p:spPr>
          <a:xfrm>
            <a:off x="1767959" y="3517433"/>
            <a:ext cx="3641600" cy="65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oto Sans SemiBold"/>
              <a:buNone/>
              <a:defRPr sz="2933" i="1">
                <a:latin typeface="Noto Sans Medium"/>
                <a:ea typeface="Noto Sans Medium"/>
                <a:cs typeface="Noto Sans Medium"/>
                <a:sym typeface="Noto Sans Medium"/>
              </a:defRPr>
            </a:lvl1pPr>
            <a:lvl2pPr lvl="1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oto Sans SemiBold"/>
              <a:buNone/>
              <a:defRPr sz="3200">
                <a:latin typeface="Noto Sans SemiBold"/>
                <a:ea typeface="Noto Sans SemiBold"/>
                <a:cs typeface="Noto Sans SemiBold"/>
                <a:sym typeface="Noto Sans SemiBold"/>
              </a:defRPr>
            </a:lvl2pPr>
            <a:lvl3pPr lvl="2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oto Sans SemiBold"/>
              <a:buNone/>
              <a:defRPr sz="3200">
                <a:latin typeface="Noto Sans SemiBold"/>
                <a:ea typeface="Noto Sans SemiBold"/>
                <a:cs typeface="Noto Sans SemiBold"/>
                <a:sym typeface="Noto Sans SemiBold"/>
              </a:defRPr>
            </a:lvl3pPr>
            <a:lvl4pPr lvl="3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oto Sans SemiBold"/>
              <a:buNone/>
              <a:defRPr sz="3200">
                <a:latin typeface="Noto Sans SemiBold"/>
                <a:ea typeface="Noto Sans SemiBold"/>
                <a:cs typeface="Noto Sans SemiBold"/>
                <a:sym typeface="Noto Sans SemiBold"/>
              </a:defRPr>
            </a:lvl4pPr>
            <a:lvl5pPr lvl="4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oto Sans SemiBold"/>
              <a:buNone/>
              <a:defRPr sz="3200">
                <a:latin typeface="Noto Sans SemiBold"/>
                <a:ea typeface="Noto Sans SemiBold"/>
                <a:cs typeface="Noto Sans SemiBold"/>
                <a:sym typeface="Noto Sans SemiBold"/>
              </a:defRPr>
            </a:lvl5pPr>
            <a:lvl6pPr lvl="5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oto Sans SemiBold"/>
              <a:buNone/>
              <a:defRPr sz="3200">
                <a:latin typeface="Noto Sans SemiBold"/>
                <a:ea typeface="Noto Sans SemiBold"/>
                <a:cs typeface="Noto Sans SemiBold"/>
                <a:sym typeface="Noto Sans SemiBold"/>
              </a:defRPr>
            </a:lvl6pPr>
            <a:lvl7pPr lvl="6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oto Sans SemiBold"/>
              <a:buNone/>
              <a:defRPr sz="3200">
                <a:latin typeface="Noto Sans SemiBold"/>
                <a:ea typeface="Noto Sans SemiBold"/>
                <a:cs typeface="Noto Sans SemiBold"/>
                <a:sym typeface="Noto Sans SemiBold"/>
              </a:defRPr>
            </a:lvl7pPr>
            <a:lvl8pPr lvl="7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oto Sans SemiBold"/>
              <a:buNone/>
              <a:defRPr sz="3200">
                <a:latin typeface="Noto Sans SemiBold"/>
                <a:ea typeface="Noto Sans SemiBold"/>
                <a:cs typeface="Noto Sans SemiBold"/>
                <a:sym typeface="Noto Sans SemiBold"/>
              </a:defRPr>
            </a:lvl8pPr>
            <a:lvl9pPr lvl="8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oto Sans SemiBold"/>
              <a:buNone/>
              <a:defRPr sz="3200">
                <a:latin typeface="Noto Sans SemiBold"/>
                <a:ea typeface="Noto Sans SemiBold"/>
                <a:cs typeface="Noto Sans SemiBold"/>
                <a:sym typeface="Noto Sans SemiBold"/>
              </a:defRPr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ubTitle" idx="3"/>
          </p:nvPr>
        </p:nvSpPr>
        <p:spPr>
          <a:xfrm>
            <a:off x="6782441" y="4204767"/>
            <a:ext cx="3641600" cy="123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ubTitle" idx="4"/>
          </p:nvPr>
        </p:nvSpPr>
        <p:spPr>
          <a:xfrm>
            <a:off x="6782441" y="3517433"/>
            <a:ext cx="3641600" cy="65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oto Sans SemiBold"/>
              <a:buNone/>
              <a:defRPr sz="2933" i="1">
                <a:latin typeface="Noto Sans Medium"/>
                <a:ea typeface="Noto Sans Medium"/>
                <a:cs typeface="Noto Sans Medium"/>
                <a:sym typeface="Noto Sans Medium"/>
              </a:defRPr>
            </a:lvl1pPr>
            <a:lvl2pPr lvl="1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oto Sans SemiBold"/>
              <a:buNone/>
              <a:defRPr sz="3200">
                <a:latin typeface="Noto Sans SemiBold"/>
                <a:ea typeface="Noto Sans SemiBold"/>
                <a:cs typeface="Noto Sans SemiBold"/>
                <a:sym typeface="Noto Sans SemiBold"/>
              </a:defRPr>
            </a:lvl2pPr>
            <a:lvl3pPr lvl="2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oto Sans SemiBold"/>
              <a:buNone/>
              <a:defRPr sz="3200">
                <a:latin typeface="Noto Sans SemiBold"/>
                <a:ea typeface="Noto Sans SemiBold"/>
                <a:cs typeface="Noto Sans SemiBold"/>
                <a:sym typeface="Noto Sans SemiBold"/>
              </a:defRPr>
            </a:lvl3pPr>
            <a:lvl4pPr lvl="3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oto Sans SemiBold"/>
              <a:buNone/>
              <a:defRPr sz="3200">
                <a:latin typeface="Noto Sans SemiBold"/>
                <a:ea typeface="Noto Sans SemiBold"/>
                <a:cs typeface="Noto Sans SemiBold"/>
                <a:sym typeface="Noto Sans SemiBold"/>
              </a:defRPr>
            </a:lvl4pPr>
            <a:lvl5pPr lvl="4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oto Sans SemiBold"/>
              <a:buNone/>
              <a:defRPr sz="3200">
                <a:latin typeface="Noto Sans SemiBold"/>
                <a:ea typeface="Noto Sans SemiBold"/>
                <a:cs typeface="Noto Sans SemiBold"/>
                <a:sym typeface="Noto Sans SemiBold"/>
              </a:defRPr>
            </a:lvl5pPr>
            <a:lvl6pPr lvl="5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oto Sans SemiBold"/>
              <a:buNone/>
              <a:defRPr sz="3200">
                <a:latin typeface="Noto Sans SemiBold"/>
                <a:ea typeface="Noto Sans SemiBold"/>
                <a:cs typeface="Noto Sans SemiBold"/>
                <a:sym typeface="Noto Sans SemiBold"/>
              </a:defRPr>
            </a:lvl6pPr>
            <a:lvl7pPr lvl="6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oto Sans SemiBold"/>
              <a:buNone/>
              <a:defRPr sz="3200">
                <a:latin typeface="Noto Sans SemiBold"/>
                <a:ea typeface="Noto Sans SemiBold"/>
                <a:cs typeface="Noto Sans SemiBold"/>
                <a:sym typeface="Noto Sans SemiBold"/>
              </a:defRPr>
            </a:lvl7pPr>
            <a:lvl8pPr lvl="7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oto Sans SemiBold"/>
              <a:buNone/>
              <a:defRPr sz="3200">
                <a:latin typeface="Noto Sans SemiBold"/>
                <a:ea typeface="Noto Sans SemiBold"/>
                <a:cs typeface="Noto Sans SemiBold"/>
                <a:sym typeface="Noto Sans SemiBold"/>
              </a:defRPr>
            </a:lvl8pPr>
            <a:lvl9pPr lvl="8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oto Sans SemiBold"/>
              <a:buNone/>
              <a:defRPr sz="3200">
                <a:latin typeface="Noto Sans SemiBold"/>
                <a:ea typeface="Noto Sans SemiBold"/>
                <a:cs typeface="Noto Sans SemiBold"/>
                <a:sym typeface="Noto Sans SemiBold"/>
              </a:defRPr>
            </a:lvl9pPr>
          </a:lstStyle>
          <a:p>
            <a:endParaRPr/>
          </a:p>
        </p:txBody>
      </p:sp>
      <p:cxnSp>
        <p:nvCxnSpPr>
          <p:cNvPr id="26" name="Google Shape;26;p5"/>
          <p:cNvCxnSpPr/>
          <p:nvPr/>
        </p:nvCxnSpPr>
        <p:spPr>
          <a:xfrm>
            <a:off x="944833" y="813533"/>
            <a:ext cx="0" cy="6073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950967" y="556900"/>
            <a:ext cx="10290000" cy="9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title"/>
          </p:nvPr>
        </p:nvSpPr>
        <p:spPr>
          <a:xfrm>
            <a:off x="1003200" y="806867"/>
            <a:ext cx="4248800" cy="20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ubTitle" idx="1"/>
          </p:nvPr>
        </p:nvSpPr>
        <p:spPr>
          <a:xfrm>
            <a:off x="1003200" y="3051633"/>
            <a:ext cx="4248800" cy="98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7"/>
          <p:cNvSpPr>
            <a:spLocks noGrp="1"/>
          </p:cNvSpPr>
          <p:nvPr>
            <p:ph type="pic" idx="2"/>
          </p:nvPr>
        </p:nvSpPr>
        <p:spPr>
          <a:xfrm>
            <a:off x="6255067" y="0"/>
            <a:ext cx="5936800" cy="68580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2630400" y="1882000"/>
            <a:ext cx="6931200" cy="270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 txBox="1">
            <a:spLocks noGrp="1"/>
          </p:cNvSpPr>
          <p:nvPr>
            <p:ph type="title"/>
          </p:nvPr>
        </p:nvSpPr>
        <p:spPr>
          <a:xfrm>
            <a:off x="5702567" y="878567"/>
            <a:ext cx="5538400" cy="106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5333"/>
            </a:lvl1pPr>
            <a:lvl2pPr lvl="1" algn="l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l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l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l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l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l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l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l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subTitle" idx="1"/>
          </p:nvPr>
        </p:nvSpPr>
        <p:spPr>
          <a:xfrm>
            <a:off x="5702567" y="2133524"/>
            <a:ext cx="5538400" cy="139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9pPr>
          </a:lstStyle>
          <a:p>
            <a:endParaRPr/>
          </a:p>
        </p:txBody>
      </p:sp>
      <p:sp>
        <p:nvSpPr>
          <p:cNvPr id="38" name="Google Shape;38;p9"/>
          <p:cNvSpPr>
            <a:spLocks noGrp="1"/>
          </p:cNvSpPr>
          <p:nvPr>
            <p:ph type="pic" idx="2"/>
          </p:nvPr>
        </p:nvSpPr>
        <p:spPr>
          <a:xfrm>
            <a:off x="0" y="1170200"/>
            <a:ext cx="4663200" cy="56880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31.01.2025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3320058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0"/>
          <p:cNvSpPr>
            <a:spLocks noGrp="1"/>
          </p:cNvSpPr>
          <p:nvPr>
            <p:ph type="pic" idx="2"/>
          </p:nvPr>
        </p:nvSpPr>
        <p:spPr>
          <a:xfrm>
            <a:off x="-133" y="0"/>
            <a:ext cx="12192000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41" name="Google Shape;41;p10"/>
          <p:cNvSpPr txBox="1">
            <a:spLocks noGrp="1"/>
          </p:cNvSpPr>
          <p:nvPr>
            <p:ph type="title"/>
          </p:nvPr>
        </p:nvSpPr>
        <p:spPr>
          <a:xfrm>
            <a:off x="4861500" y="4585167"/>
            <a:ext cx="6379200" cy="1559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1"/>
          <p:cNvSpPr txBox="1">
            <a:spLocks noGrp="1"/>
          </p:cNvSpPr>
          <p:nvPr>
            <p:ph type="title" hasCustomPrompt="1"/>
          </p:nvPr>
        </p:nvSpPr>
        <p:spPr>
          <a:xfrm>
            <a:off x="1438400" y="1702144"/>
            <a:ext cx="9315200" cy="221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3000"/>
              <a:buNone/>
              <a:defRPr sz="12800"/>
            </a:lvl1pPr>
            <a:lvl2pPr lvl="1" algn="ctr">
              <a:spcBef>
                <a:spcPts val="0"/>
              </a:spcBef>
              <a:spcAft>
                <a:spcPts val="0"/>
              </a:spcAft>
              <a:buSzPts val="13000"/>
              <a:buNone/>
              <a:defRPr sz="17333"/>
            </a:lvl2pPr>
            <a:lvl3pPr lvl="2" algn="ctr">
              <a:spcBef>
                <a:spcPts val="0"/>
              </a:spcBef>
              <a:spcAft>
                <a:spcPts val="0"/>
              </a:spcAft>
              <a:buSzPts val="13000"/>
              <a:buNone/>
              <a:defRPr sz="17333"/>
            </a:lvl3pPr>
            <a:lvl4pPr lvl="3" algn="ctr">
              <a:spcBef>
                <a:spcPts val="0"/>
              </a:spcBef>
              <a:spcAft>
                <a:spcPts val="0"/>
              </a:spcAft>
              <a:buSzPts val="13000"/>
              <a:buNone/>
              <a:defRPr sz="17333"/>
            </a:lvl4pPr>
            <a:lvl5pPr lvl="4" algn="ctr">
              <a:spcBef>
                <a:spcPts val="0"/>
              </a:spcBef>
              <a:spcAft>
                <a:spcPts val="0"/>
              </a:spcAft>
              <a:buSzPts val="13000"/>
              <a:buNone/>
              <a:defRPr sz="17333"/>
            </a:lvl5pPr>
            <a:lvl6pPr lvl="5" algn="ctr">
              <a:spcBef>
                <a:spcPts val="0"/>
              </a:spcBef>
              <a:spcAft>
                <a:spcPts val="0"/>
              </a:spcAft>
              <a:buSzPts val="13000"/>
              <a:buNone/>
              <a:defRPr sz="17333"/>
            </a:lvl6pPr>
            <a:lvl7pPr lvl="6" algn="ctr">
              <a:spcBef>
                <a:spcPts val="0"/>
              </a:spcBef>
              <a:spcAft>
                <a:spcPts val="0"/>
              </a:spcAft>
              <a:buSzPts val="13000"/>
              <a:buNone/>
              <a:defRPr sz="17333"/>
            </a:lvl7pPr>
            <a:lvl8pPr lvl="7" algn="ctr">
              <a:spcBef>
                <a:spcPts val="0"/>
              </a:spcBef>
              <a:spcAft>
                <a:spcPts val="0"/>
              </a:spcAft>
              <a:buSzPts val="13000"/>
              <a:buNone/>
              <a:defRPr sz="17333"/>
            </a:lvl8pPr>
            <a:lvl9pPr lvl="8" algn="ctr">
              <a:spcBef>
                <a:spcPts val="0"/>
              </a:spcBef>
              <a:spcAft>
                <a:spcPts val="0"/>
              </a:spcAft>
              <a:buSzPts val="13000"/>
              <a:buNone/>
              <a:defRPr sz="17333"/>
            </a:lvl9pPr>
          </a:lstStyle>
          <a:p>
            <a:r>
              <a:t>xx%</a:t>
            </a:r>
          </a:p>
        </p:txBody>
      </p:sp>
      <p:sp>
        <p:nvSpPr>
          <p:cNvPr id="44" name="Google Shape;44;p11"/>
          <p:cNvSpPr txBox="1">
            <a:spLocks noGrp="1"/>
          </p:cNvSpPr>
          <p:nvPr>
            <p:ph type="subTitle" idx="1"/>
          </p:nvPr>
        </p:nvSpPr>
        <p:spPr>
          <a:xfrm>
            <a:off x="1438400" y="4259167"/>
            <a:ext cx="9315200" cy="53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3"/>
          <p:cNvSpPr txBox="1">
            <a:spLocks noGrp="1"/>
          </p:cNvSpPr>
          <p:nvPr>
            <p:ph type="title"/>
          </p:nvPr>
        </p:nvSpPr>
        <p:spPr>
          <a:xfrm>
            <a:off x="950967" y="556900"/>
            <a:ext cx="10290000" cy="9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3"/>
          <p:cNvSpPr txBox="1">
            <a:spLocks noGrp="1"/>
          </p:cNvSpPr>
          <p:nvPr>
            <p:ph type="subTitle" idx="1"/>
          </p:nvPr>
        </p:nvSpPr>
        <p:spPr>
          <a:xfrm>
            <a:off x="2531967" y="1971584"/>
            <a:ext cx="3292400" cy="65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oto Sans SemiBold"/>
              <a:buNone/>
              <a:defRPr sz="2933" i="1">
                <a:latin typeface="Noto Sans Medium"/>
                <a:ea typeface="Noto Sans Medium"/>
                <a:cs typeface="Noto Sans Medium"/>
                <a:sym typeface="Noto Sans Medium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oto Sans SemiBold"/>
              <a:buNone/>
              <a:defRPr sz="3200">
                <a:latin typeface="Noto Sans SemiBold"/>
                <a:ea typeface="Noto Sans SemiBold"/>
                <a:cs typeface="Noto Sans SemiBold"/>
                <a:sym typeface="Noto Sans SemiBold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oto Sans SemiBold"/>
              <a:buNone/>
              <a:defRPr sz="3200">
                <a:latin typeface="Noto Sans SemiBold"/>
                <a:ea typeface="Noto Sans SemiBold"/>
                <a:cs typeface="Noto Sans SemiBold"/>
                <a:sym typeface="Noto Sans SemiBold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oto Sans SemiBold"/>
              <a:buNone/>
              <a:defRPr sz="3200">
                <a:latin typeface="Noto Sans SemiBold"/>
                <a:ea typeface="Noto Sans SemiBold"/>
                <a:cs typeface="Noto Sans SemiBold"/>
                <a:sym typeface="Noto Sans SemiBold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oto Sans SemiBold"/>
              <a:buNone/>
              <a:defRPr sz="3200">
                <a:latin typeface="Noto Sans SemiBold"/>
                <a:ea typeface="Noto Sans SemiBold"/>
                <a:cs typeface="Noto Sans SemiBold"/>
                <a:sym typeface="Noto Sans SemiBold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oto Sans SemiBold"/>
              <a:buNone/>
              <a:defRPr sz="3200">
                <a:latin typeface="Noto Sans SemiBold"/>
                <a:ea typeface="Noto Sans SemiBold"/>
                <a:cs typeface="Noto Sans SemiBold"/>
                <a:sym typeface="Noto Sans SemiBold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oto Sans SemiBold"/>
              <a:buNone/>
              <a:defRPr sz="3200">
                <a:latin typeface="Noto Sans SemiBold"/>
                <a:ea typeface="Noto Sans SemiBold"/>
                <a:cs typeface="Noto Sans SemiBold"/>
                <a:sym typeface="Noto Sans SemiBold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oto Sans SemiBold"/>
              <a:buNone/>
              <a:defRPr sz="3200">
                <a:latin typeface="Noto Sans SemiBold"/>
                <a:ea typeface="Noto Sans SemiBold"/>
                <a:cs typeface="Noto Sans SemiBold"/>
                <a:sym typeface="Noto Sans SemiBold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oto Sans SemiBold"/>
              <a:buNone/>
              <a:defRPr sz="3200">
                <a:latin typeface="Noto Sans SemiBold"/>
                <a:ea typeface="Noto Sans SemiBold"/>
                <a:cs typeface="Noto Sans SemiBold"/>
                <a:sym typeface="Noto Sans SemiBold"/>
              </a:defRPr>
            </a:lvl9pPr>
          </a:lstStyle>
          <a:p>
            <a:endParaRPr/>
          </a:p>
        </p:txBody>
      </p:sp>
      <p:sp>
        <p:nvSpPr>
          <p:cNvPr id="49" name="Google Shape;49;p13"/>
          <p:cNvSpPr txBox="1">
            <a:spLocks noGrp="1"/>
          </p:cNvSpPr>
          <p:nvPr>
            <p:ph type="title" idx="2" hasCustomPrompt="1"/>
          </p:nvPr>
        </p:nvSpPr>
        <p:spPr>
          <a:xfrm>
            <a:off x="1293800" y="1887384"/>
            <a:ext cx="1168400" cy="82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5067">
                <a:latin typeface="Noto Sans Medium"/>
                <a:ea typeface="Noto Sans Medium"/>
                <a:cs typeface="Noto Sans Medium"/>
                <a:sym typeface="Noto Sans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61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61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61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61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61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61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61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6133"/>
            </a:lvl9pPr>
          </a:lstStyle>
          <a:p>
            <a:r>
              <a:t>xx%</a:t>
            </a:r>
          </a:p>
        </p:txBody>
      </p:sp>
      <p:sp>
        <p:nvSpPr>
          <p:cNvPr id="50" name="Google Shape;50;p13"/>
          <p:cNvSpPr txBox="1">
            <a:spLocks noGrp="1"/>
          </p:cNvSpPr>
          <p:nvPr>
            <p:ph type="subTitle" idx="3"/>
          </p:nvPr>
        </p:nvSpPr>
        <p:spPr>
          <a:xfrm>
            <a:off x="2531967" y="3509567"/>
            <a:ext cx="3292400" cy="65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oto Sans SemiBold"/>
              <a:buNone/>
              <a:defRPr sz="2933" i="1">
                <a:latin typeface="Noto Sans Medium"/>
                <a:ea typeface="Noto Sans Medium"/>
                <a:cs typeface="Noto Sans Medium"/>
                <a:sym typeface="Noto Sans Medium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oto Sans SemiBold"/>
              <a:buNone/>
              <a:defRPr sz="3200">
                <a:latin typeface="Noto Sans SemiBold"/>
                <a:ea typeface="Noto Sans SemiBold"/>
                <a:cs typeface="Noto Sans SemiBold"/>
                <a:sym typeface="Noto Sans SemiBold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oto Sans SemiBold"/>
              <a:buNone/>
              <a:defRPr sz="3200">
                <a:latin typeface="Noto Sans SemiBold"/>
                <a:ea typeface="Noto Sans SemiBold"/>
                <a:cs typeface="Noto Sans SemiBold"/>
                <a:sym typeface="Noto Sans SemiBold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oto Sans SemiBold"/>
              <a:buNone/>
              <a:defRPr sz="3200">
                <a:latin typeface="Noto Sans SemiBold"/>
                <a:ea typeface="Noto Sans SemiBold"/>
                <a:cs typeface="Noto Sans SemiBold"/>
                <a:sym typeface="Noto Sans SemiBold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oto Sans SemiBold"/>
              <a:buNone/>
              <a:defRPr sz="3200">
                <a:latin typeface="Noto Sans SemiBold"/>
                <a:ea typeface="Noto Sans SemiBold"/>
                <a:cs typeface="Noto Sans SemiBold"/>
                <a:sym typeface="Noto Sans SemiBold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oto Sans SemiBold"/>
              <a:buNone/>
              <a:defRPr sz="3200">
                <a:latin typeface="Noto Sans SemiBold"/>
                <a:ea typeface="Noto Sans SemiBold"/>
                <a:cs typeface="Noto Sans SemiBold"/>
                <a:sym typeface="Noto Sans SemiBold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oto Sans SemiBold"/>
              <a:buNone/>
              <a:defRPr sz="3200">
                <a:latin typeface="Noto Sans SemiBold"/>
                <a:ea typeface="Noto Sans SemiBold"/>
                <a:cs typeface="Noto Sans SemiBold"/>
                <a:sym typeface="Noto Sans SemiBold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oto Sans SemiBold"/>
              <a:buNone/>
              <a:defRPr sz="3200">
                <a:latin typeface="Noto Sans SemiBold"/>
                <a:ea typeface="Noto Sans SemiBold"/>
                <a:cs typeface="Noto Sans SemiBold"/>
                <a:sym typeface="Noto Sans SemiBold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oto Sans SemiBold"/>
              <a:buNone/>
              <a:defRPr sz="3200">
                <a:latin typeface="Noto Sans SemiBold"/>
                <a:ea typeface="Noto Sans SemiBold"/>
                <a:cs typeface="Noto Sans SemiBold"/>
                <a:sym typeface="Noto Sans SemiBold"/>
              </a:defRPr>
            </a:lvl9pPr>
          </a:lstStyle>
          <a:p>
            <a:endParaRPr/>
          </a:p>
        </p:txBody>
      </p:sp>
      <p:sp>
        <p:nvSpPr>
          <p:cNvPr id="51" name="Google Shape;51;p13"/>
          <p:cNvSpPr txBox="1">
            <a:spLocks noGrp="1"/>
          </p:cNvSpPr>
          <p:nvPr>
            <p:ph type="title" idx="4" hasCustomPrompt="1"/>
          </p:nvPr>
        </p:nvSpPr>
        <p:spPr>
          <a:xfrm>
            <a:off x="1293800" y="3425367"/>
            <a:ext cx="1168400" cy="82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5067">
                <a:latin typeface="Noto Sans Medium"/>
                <a:ea typeface="Noto Sans Medium"/>
                <a:cs typeface="Noto Sans Medium"/>
                <a:sym typeface="Noto Sans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61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61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61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61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61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61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61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6133"/>
            </a:lvl9pPr>
          </a:lstStyle>
          <a:p>
            <a:r>
              <a:t>xx%</a:t>
            </a:r>
          </a:p>
        </p:txBody>
      </p:sp>
      <p:sp>
        <p:nvSpPr>
          <p:cNvPr id="52" name="Google Shape;52;p13"/>
          <p:cNvSpPr txBox="1">
            <a:spLocks noGrp="1"/>
          </p:cNvSpPr>
          <p:nvPr>
            <p:ph type="subTitle" idx="5"/>
          </p:nvPr>
        </p:nvSpPr>
        <p:spPr>
          <a:xfrm>
            <a:off x="7948033" y="1971600"/>
            <a:ext cx="3292400" cy="65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oto Sans SemiBold"/>
              <a:buNone/>
              <a:defRPr sz="2933" i="1">
                <a:latin typeface="Noto Sans Medium"/>
                <a:ea typeface="Noto Sans Medium"/>
                <a:cs typeface="Noto Sans Medium"/>
                <a:sym typeface="Noto Sans Medium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oto Sans SemiBold"/>
              <a:buNone/>
              <a:defRPr sz="3200">
                <a:latin typeface="Noto Sans SemiBold"/>
                <a:ea typeface="Noto Sans SemiBold"/>
                <a:cs typeface="Noto Sans SemiBold"/>
                <a:sym typeface="Noto Sans SemiBold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oto Sans SemiBold"/>
              <a:buNone/>
              <a:defRPr sz="3200">
                <a:latin typeface="Noto Sans SemiBold"/>
                <a:ea typeface="Noto Sans SemiBold"/>
                <a:cs typeface="Noto Sans SemiBold"/>
                <a:sym typeface="Noto Sans SemiBold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oto Sans SemiBold"/>
              <a:buNone/>
              <a:defRPr sz="3200">
                <a:latin typeface="Noto Sans SemiBold"/>
                <a:ea typeface="Noto Sans SemiBold"/>
                <a:cs typeface="Noto Sans SemiBold"/>
                <a:sym typeface="Noto Sans SemiBold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oto Sans SemiBold"/>
              <a:buNone/>
              <a:defRPr sz="3200">
                <a:latin typeface="Noto Sans SemiBold"/>
                <a:ea typeface="Noto Sans SemiBold"/>
                <a:cs typeface="Noto Sans SemiBold"/>
                <a:sym typeface="Noto Sans SemiBold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oto Sans SemiBold"/>
              <a:buNone/>
              <a:defRPr sz="3200">
                <a:latin typeface="Noto Sans SemiBold"/>
                <a:ea typeface="Noto Sans SemiBold"/>
                <a:cs typeface="Noto Sans SemiBold"/>
                <a:sym typeface="Noto Sans SemiBold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oto Sans SemiBold"/>
              <a:buNone/>
              <a:defRPr sz="3200">
                <a:latin typeface="Noto Sans SemiBold"/>
                <a:ea typeface="Noto Sans SemiBold"/>
                <a:cs typeface="Noto Sans SemiBold"/>
                <a:sym typeface="Noto Sans SemiBold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oto Sans SemiBold"/>
              <a:buNone/>
              <a:defRPr sz="3200">
                <a:latin typeface="Noto Sans SemiBold"/>
                <a:ea typeface="Noto Sans SemiBold"/>
                <a:cs typeface="Noto Sans SemiBold"/>
                <a:sym typeface="Noto Sans SemiBold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oto Sans SemiBold"/>
              <a:buNone/>
              <a:defRPr sz="3200">
                <a:latin typeface="Noto Sans SemiBold"/>
                <a:ea typeface="Noto Sans SemiBold"/>
                <a:cs typeface="Noto Sans SemiBold"/>
                <a:sym typeface="Noto Sans SemiBold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title" idx="6" hasCustomPrompt="1"/>
          </p:nvPr>
        </p:nvSpPr>
        <p:spPr>
          <a:xfrm>
            <a:off x="6709867" y="1887384"/>
            <a:ext cx="1168400" cy="82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5067">
                <a:latin typeface="Noto Sans Medium"/>
                <a:ea typeface="Noto Sans Medium"/>
                <a:cs typeface="Noto Sans Medium"/>
                <a:sym typeface="Noto Sans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61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61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61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61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61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61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61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6133"/>
            </a:lvl9pPr>
          </a:lstStyle>
          <a:p>
            <a:r>
              <a:t>xx%</a:t>
            </a:r>
          </a:p>
        </p:txBody>
      </p:sp>
      <p:sp>
        <p:nvSpPr>
          <p:cNvPr id="54" name="Google Shape;54;p13"/>
          <p:cNvSpPr txBox="1">
            <a:spLocks noGrp="1"/>
          </p:cNvSpPr>
          <p:nvPr>
            <p:ph type="subTitle" idx="7"/>
          </p:nvPr>
        </p:nvSpPr>
        <p:spPr>
          <a:xfrm>
            <a:off x="7948033" y="3509584"/>
            <a:ext cx="3292400" cy="65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oto Sans SemiBold"/>
              <a:buNone/>
              <a:defRPr sz="2933" i="1">
                <a:latin typeface="Noto Sans Medium"/>
                <a:ea typeface="Noto Sans Medium"/>
                <a:cs typeface="Noto Sans Medium"/>
                <a:sym typeface="Noto Sans Medium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oto Sans SemiBold"/>
              <a:buNone/>
              <a:defRPr sz="3200">
                <a:latin typeface="Noto Sans SemiBold"/>
                <a:ea typeface="Noto Sans SemiBold"/>
                <a:cs typeface="Noto Sans SemiBold"/>
                <a:sym typeface="Noto Sans SemiBold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oto Sans SemiBold"/>
              <a:buNone/>
              <a:defRPr sz="3200">
                <a:latin typeface="Noto Sans SemiBold"/>
                <a:ea typeface="Noto Sans SemiBold"/>
                <a:cs typeface="Noto Sans SemiBold"/>
                <a:sym typeface="Noto Sans SemiBold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oto Sans SemiBold"/>
              <a:buNone/>
              <a:defRPr sz="3200">
                <a:latin typeface="Noto Sans SemiBold"/>
                <a:ea typeface="Noto Sans SemiBold"/>
                <a:cs typeface="Noto Sans SemiBold"/>
                <a:sym typeface="Noto Sans SemiBold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oto Sans SemiBold"/>
              <a:buNone/>
              <a:defRPr sz="3200">
                <a:latin typeface="Noto Sans SemiBold"/>
                <a:ea typeface="Noto Sans SemiBold"/>
                <a:cs typeface="Noto Sans SemiBold"/>
                <a:sym typeface="Noto Sans SemiBold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oto Sans SemiBold"/>
              <a:buNone/>
              <a:defRPr sz="3200">
                <a:latin typeface="Noto Sans SemiBold"/>
                <a:ea typeface="Noto Sans SemiBold"/>
                <a:cs typeface="Noto Sans SemiBold"/>
                <a:sym typeface="Noto Sans SemiBold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oto Sans SemiBold"/>
              <a:buNone/>
              <a:defRPr sz="3200">
                <a:latin typeface="Noto Sans SemiBold"/>
                <a:ea typeface="Noto Sans SemiBold"/>
                <a:cs typeface="Noto Sans SemiBold"/>
                <a:sym typeface="Noto Sans SemiBold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oto Sans SemiBold"/>
              <a:buNone/>
              <a:defRPr sz="3200">
                <a:latin typeface="Noto Sans SemiBold"/>
                <a:ea typeface="Noto Sans SemiBold"/>
                <a:cs typeface="Noto Sans SemiBold"/>
                <a:sym typeface="Noto Sans SemiBold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oto Sans SemiBold"/>
              <a:buNone/>
              <a:defRPr sz="3200">
                <a:latin typeface="Noto Sans SemiBold"/>
                <a:ea typeface="Noto Sans SemiBold"/>
                <a:cs typeface="Noto Sans SemiBold"/>
                <a:sym typeface="Noto Sans SemiBold"/>
              </a:defRPr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title" idx="8" hasCustomPrompt="1"/>
          </p:nvPr>
        </p:nvSpPr>
        <p:spPr>
          <a:xfrm>
            <a:off x="6709867" y="3425367"/>
            <a:ext cx="1168400" cy="82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5067">
                <a:latin typeface="Noto Sans Medium"/>
                <a:ea typeface="Noto Sans Medium"/>
                <a:cs typeface="Noto Sans Medium"/>
                <a:sym typeface="Noto Sans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61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61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61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61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61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61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61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6133"/>
            </a:lvl9pPr>
          </a:lstStyle>
          <a:p>
            <a:r>
              <a:t>xx%</a:t>
            </a:r>
          </a:p>
        </p:txBody>
      </p:sp>
      <p:sp>
        <p:nvSpPr>
          <p:cNvPr id="56" name="Google Shape;56;p13"/>
          <p:cNvSpPr txBox="1">
            <a:spLocks noGrp="1"/>
          </p:cNvSpPr>
          <p:nvPr>
            <p:ph type="subTitle" idx="9"/>
          </p:nvPr>
        </p:nvSpPr>
        <p:spPr>
          <a:xfrm>
            <a:off x="2531967" y="5047551"/>
            <a:ext cx="3292400" cy="65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oto Sans SemiBold"/>
              <a:buNone/>
              <a:defRPr sz="2933" i="1">
                <a:latin typeface="Noto Sans Medium"/>
                <a:ea typeface="Noto Sans Medium"/>
                <a:cs typeface="Noto Sans Medium"/>
                <a:sym typeface="Noto Sans Medium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oto Sans SemiBold"/>
              <a:buNone/>
              <a:defRPr sz="3200">
                <a:latin typeface="Noto Sans SemiBold"/>
                <a:ea typeface="Noto Sans SemiBold"/>
                <a:cs typeface="Noto Sans SemiBold"/>
                <a:sym typeface="Noto Sans SemiBold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oto Sans SemiBold"/>
              <a:buNone/>
              <a:defRPr sz="3200">
                <a:latin typeface="Noto Sans SemiBold"/>
                <a:ea typeface="Noto Sans SemiBold"/>
                <a:cs typeface="Noto Sans SemiBold"/>
                <a:sym typeface="Noto Sans SemiBold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oto Sans SemiBold"/>
              <a:buNone/>
              <a:defRPr sz="3200">
                <a:latin typeface="Noto Sans SemiBold"/>
                <a:ea typeface="Noto Sans SemiBold"/>
                <a:cs typeface="Noto Sans SemiBold"/>
                <a:sym typeface="Noto Sans SemiBold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oto Sans SemiBold"/>
              <a:buNone/>
              <a:defRPr sz="3200">
                <a:latin typeface="Noto Sans SemiBold"/>
                <a:ea typeface="Noto Sans SemiBold"/>
                <a:cs typeface="Noto Sans SemiBold"/>
                <a:sym typeface="Noto Sans SemiBold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oto Sans SemiBold"/>
              <a:buNone/>
              <a:defRPr sz="3200">
                <a:latin typeface="Noto Sans SemiBold"/>
                <a:ea typeface="Noto Sans SemiBold"/>
                <a:cs typeface="Noto Sans SemiBold"/>
                <a:sym typeface="Noto Sans SemiBold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oto Sans SemiBold"/>
              <a:buNone/>
              <a:defRPr sz="3200">
                <a:latin typeface="Noto Sans SemiBold"/>
                <a:ea typeface="Noto Sans SemiBold"/>
                <a:cs typeface="Noto Sans SemiBold"/>
                <a:sym typeface="Noto Sans SemiBold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oto Sans SemiBold"/>
              <a:buNone/>
              <a:defRPr sz="3200">
                <a:latin typeface="Noto Sans SemiBold"/>
                <a:ea typeface="Noto Sans SemiBold"/>
                <a:cs typeface="Noto Sans SemiBold"/>
                <a:sym typeface="Noto Sans SemiBold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oto Sans SemiBold"/>
              <a:buNone/>
              <a:defRPr sz="3200">
                <a:latin typeface="Noto Sans SemiBold"/>
                <a:ea typeface="Noto Sans SemiBold"/>
                <a:cs typeface="Noto Sans SemiBold"/>
                <a:sym typeface="Noto Sans SemiBold"/>
              </a:defRPr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title" idx="13" hasCustomPrompt="1"/>
          </p:nvPr>
        </p:nvSpPr>
        <p:spPr>
          <a:xfrm>
            <a:off x="1293800" y="4963351"/>
            <a:ext cx="1168400" cy="82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5067">
                <a:latin typeface="Noto Sans Medium"/>
                <a:ea typeface="Noto Sans Medium"/>
                <a:cs typeface="Noto Sans Medium"/>
                <a:sym typeface="Noto Sans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61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61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61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61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61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61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61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6133"/>
            </a:lvl9pPr>
          </a:lstStyle>
          <a:p>
            <a:r>
              <a:t>xx%</a:t>
            </a:r>
          </a:p>
        </p:txBody>
      </p:sp>
      <p:sp>
        <p:nvSpPr>
          <p:cNvPr id="58" name="Google Shape;58;p13"/>
          <p:cNvSpPr txBox="1">
            <a:spLocks noGrp="1"/>
          </p:cNvSpPr>
          <p:nvPr>
            <p:ph type="subTitle" idx="14"/>
          </p:nvPr>
        </p:nvSpPr>
        <p:spPr>
          <a:xfrm>
            <a:off x="7948033" y="5047567"/>
            <a:ext cx="3292400" cy="65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oto Sans SemiBold"/>
              <a:buNone/>
              <a:defRPr sz="2933" i="1">
                <a:latin typeface="Noto Sans Medium"/>
                <a:ea typeface="Noto Sans Medium"/>
                <a:cs typeface="Noto Sans Medium"/>
                <a:sym typeface="Noto Sans Medium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oto Sans SemiBold"/>
              <a:buNone/>
              <a:defRPr sz="3200">
                <a:latin typeface="Noto Sans SemiBold"/>
                <a:ea typeface="Noto Sans SemiBold"/>
                <a:cs typeface="Noto Sans SemiBold"/>
                <a:sym typeface="Noto Sans SemiBold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oto Sans SemiBold"/>
              <a:buNone/>
              <a:defRPr sz="3200">
                <a:latin typeface="Noto Sans SemiBold"/>
                <a:ea typeface="Noto Sans SemiBold"/>
                <a:cs typeface="Noto Sans SemiBold"/>
                <a:sym typeface="Noto Sans SemiBold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oto Sans SemiBold"/>
              <a:buNone/>
              <a:defRPr sz="3200">
                <a:latin typeface="Noto Sans SemiBold"/>
                <a:ea typeface="Noto Sans SemiBold"/>
                <a:cs typeface="Noto Sans SemiBold"/>
                <a:sym typeface="Noto Sans SemiBold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oto Sans SemiBold"/>
              <a:buNone/>
              <a:defRPr sz="3200">
                <a:latin typeface="Noto Sans SemiBold"/>
                <a:ea typeface="Noto Sans SemiBold"/>
                <a:cs typeface="Noto Sans SemiBold"/>
                <a:sym typeface="Noto Sans SemiBold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oto Sans SemiBold"/>
              <a:buNone/>
              <a:defRPr sz="3200">
                <a:latin typeface="Noto Sans SemiBold"/>
                <a:ea typeface="Noto Sans SemiBold"/>
                <a:cs typeface="Noto Sans SemiBold"/>
                <a:sym typeface="Noto Sans SemiBold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oto Sans SemiBold"/>
              <a:buNone/>
              <a:defRPr sz="3200">
                <a:latin typeface="Noto Sans SemiBold"/>
                <a:ea typeface="Noto Sans SemiBold"/>
                <a:cs typeface="Noto Sans SemiBold"/>
                <a:sym typeface="Noto Sans SemiBold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oto Sans SemiBold"/>
              <a:buNone/>
              <a:defRPr sz="3200">
                <a:latin typeface="Noto Sans SemiBold"/>
                <a:ea typeface="Noto Sans SemiBold"/>
                <a:cs typeface="Noto Sans SemiBold"/>
                <a:sym typeface="Noto Sans SemiBold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oto Sans SemiBold"/>
              <a:buNone/>
              <a:defRPr sz="3200">
                <a:latin typeface="Noto Sans SemiBold"/>
                <a:ea typeface="Noto Sans SemiBold"/>
                <a:cs typeface="Noto Sans SemiBold"/>
                <a:sym typeface="Noto Sans SemiBold"/>
              </a:defRPr>
            </a:lvl9pPr>
          </a:lstStyle>
          <a:p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title" idx="15" hasCustomPrompt="1"/>
          </p:nvPr>
        </p:nvSpPr>
        <p:spPr>
          <a:xfrm>
            <a:off x="6709867" y="4963351"/>
            <a:ext cx="1168400" cy="82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5067">
                <a:latin typeface="Noto Sans Medium"/>
                <a:ea typeface="Noto Sans Medium"/>
                <a:cs typeface="Noto Sans Medium"/>
                <a:sym typeface="Noto Sans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61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61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61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61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61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61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61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6133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1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title"/>
          </p:nvPr>
        </p:nvSpPr>
        <p:spPr>
          <a:xfrm>
            <a:off x="1044200" y="4855433"/>
            <a:ext cx="10103600" cy="73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62" name="Google Shape;62;p14"/>
          <p:cNvSpPr txBox="1">
            <a:spLocks noGrp="1"/>
          </p:cNvSpPr>
          <p:nvPr>
            <p:ph type="subTitle" idx="1"/>
          </p:nvPr>
        </p:nvSpPr>
        <p:spPr>
          <a:xfrm>
            <a:off x="1044200" y="2815035"/>
            <a:ext cx="10103600" cy="203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4667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4667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4667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4667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4667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4667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4667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4667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1_1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5"/>
          <p:cNvSpPr txBox="1">
            <a:spLocks noGrp="1"/>
          </p:cNvSpPr>
          <p:nvPr>
            <p:ph type="title"/>
          </p:nvPr>
        </p:nvSpPr>
        <p:spPr>
          <a:xfrm flipH="1">
            <a:off x="5624667" y="2135100"/>
            <a:ext cx="5633600" cy="22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500"/>
              <a:buNone/>
              <a:defRPr sz="6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500"/>
              <a:buNone/>
              <a:defRPr sz="6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500"/>
              <a:buNone/>
              <a:defRPr sz="6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500"/>
              <a:buNone/>
              <a:defRPr sz="6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500"/>
              <a:buNone/>
              <a:defRPr sz="6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500"/>
              <a:buNone/>
              <a:defRPr sz="6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500"/>
              <a:buNone/>
              <a:defRPr sz="6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500"/>
              <a:buNone/>
              <a:defRPr sz="6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500"/>
              <a:buNone/>
              <a:defRPr sz="6000"/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9823467" y="847100"/>
            <a:ext cx="1434800" cy="123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300"/>
              <a:buNone/>
              <a:defRPr sz="6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300"/>
              <a:buNone/>
              <a:defRPr sz="7066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300"/>
              <a:buNone/>
              <a:defRPr sz="7066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300"/>
              <a:buNone/>
              <a:defRPr sz="7066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300"/>
              <a:buNone/>
              <a:defRPr sz="7066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300"/>
              <a:buNone/>
              <a:defRPr sz="7066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300"/>
              <a:buNone/>
              <a:defRPr sz="7066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300"/>
              <a:buNone/>
              <a:defRPr sz="7066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300"/>
              <a:buNone/>
              <a:defRPr sz="7066"/>
            </a:lvl9pPr>
          </a:lstStyle>
          <a:p>
            <a:r>
              <a:t>xx%</a:t>
            </a:r>
          </a:p>
        </p:txBody>
      </p:sp>
      <p:sp>
        <p:nvSpPr>
          <p:cNvPr id="66" name="Google Shape;66;p15"/>
          <p:cNvSpPr>
            <a:spLocks noGrp="1"/>
          </p:cNvSpPr>
          <p:nvPr>
            <p:ph type="pic" idx="3"/>
          </p:nvPr>
        </p:nvSpPr>
        <p:spPr>
          <a:xfrm>
            <a:off x="0" y="1170200"/>
            <a:ext cx="4356000" cy="56880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2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6"/>
          <p:cNvSpPr txBox="1">
            <a:spLocks noGrp="1"/>
          </p:cNvSpPr>
          <p:nvPr>
            <p:ph type="title"/>
          </p:nvPr>
        </p:nvSpPr>
        <p:spPr>
          <a:xfrm>
            <a:off x="950967" y="556900"/>
            <a:ext cx="10290000" cy="9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6"/>
          <p:cNvSpPr txBox="1">
            <a:spLocks noGrp="1"/>
          </p:cNvSpPr>
          <p:nvPr>
            <p:ph type="subTitle" idx="1"/>
          </p:nvPr>
        </p:nvSpPr>
        <p:spPr>
          <a:xfrm>
            <a:off x="1057151" y="4176033"/>
            <a:ext cx="2988000" cy="123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title" idx="2" hasCustomPrompt="1"/>
          </p:nvPr>
        </p:nvSpPr>
        <p:spPr>
          <a:xfrm>
            <a:off x="1057151" y="2137667"/>
            <a:ext cx="2988000" cy="12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71" name="Google Shape;71;p16"/>
          <p:cNvSpPr txBox="1">
            <a:spLocks noGrp="1"/>
          </p:cNvSpPr>
          <p:nvPr>
            <p:ph type="subTitle" idx="3"/>
          </p:nvPr>
        </p:nvSpPr>
        <p:spPr>
          <a:xfrm>
            <a:off x="1057151" y="3550616"/>
            <a:ext cx="2988000" cy="69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oto Sans SemiBold"/>
              <a:buNone/>
              <a:defRPr sz="2933" i="1">
                <a:latin typeface="Noto Sans Medium"/>
                <a:ea typeface="Noto Sans Medium"/>
                <a:cs typeface="Noto Sans Medium"/>
                <a:sym typeface="Noto Sans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oto Sans SemiBold"/>
              <a:buNone/>
              <a:defRPr sz="3200">
                <a:latin typeface="Noto Sans SemiBold"/>
                <a:ea typeface="Noto Sans SemiBold"/>
                <a:cs typeface="Noto Sans SemiBold"/>
                <a:sym typeface="Noto Sans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oto Sans SemiBold"/>
              <a:buNone/>
              <a:defRPr sz="3200">
                <a:latin typeface="Noto Sans SemiBold"/>
                <a:ea typeface="Noto Sans SemiBold"/>
                <a:cs typeface="Noto Sans SemiBold"/>
                <a:sym typeface="Noto Sans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oto Sans SemiBold"/>
              <a:buNone/>
              <a:defRPr sz="3200">
                <a:latin typeface="Noto Sans SemiBold"/>
                <a:ea typeface="Noto Sans SemiBold"/>
                <a:cs typeface="Noto Sans SemiBold"/>
                <a:sym typeface="Noto Sans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oto Sans SemiBold"/>
              <a:buNone/>
              <a:defRPr sz="3200">
                <a:latin typeface="Noto Sans SemiBold"/>
                <a:ea typeface="Noto Sans SemiBold"/>
                <a:cs typeface="Noto Sans SemiBold"/>
                <a:sym typeface="Noto Sans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oto Sans SemiBold"/>
              <a:buNone/>
              <a:defRPr sz="3200">
                <a:latin typeface="Noto Sans SemiBold"/>
                <a:ea typeface="Noto Sans SemiBold"/>
                <a:cs typeface="Noto Sans SemiBold"/>
                <a:sym typeface="Noto Sans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oto Sans SemiBold"/>
              <a:buNone/>
              <a:defRPr sz="3200">
                <a:latin typeface="Noto Sans SemiBold"/>
                <a:ea typeface="Noto Sans SemiBold"/>
                <a:cs typeface="Noto Sans SemiBold"/>
                <a:sym typeface="Noto Sans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oto Sans SemiBold"/>
              <a:buNone/>
              <a:defRPr sz="3200">
                <a:latin typeface="Noto Sans SemiBold"/>
                <a:ea typeface="Noto Sans SemiBold"/>
                <a:cs typeface="Noto Sans SemiBold"/>
                <a:sym typeface="Noto Sans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oto Sans SemiBold"/>
              <a:buNone/>
              <a:defRPr sz="3200">
                <a:latin typeface="Noto Sans SemiBold"/>
                <a:ea typeface="Noto Sans SemiBold"/>
                <a:cs typeface="Noto Sans SemiBold"/>
                <a:sym typeface="Noto Sans SemiBold"/>
              </a:defRPr>
            </a:lvl9pPr>
          </a:lstStyle>
          <a:p>
            <a:endParaRPr/>
          </a:p>
        </p:txBody>
      </p:sp>
      <p:sp>
        <p:nvSpPr>
          <p:cNvPr id="72" name="Google Shape;72;p16"/>
          <p:cNvSpPr txBox="1">
            <a:spLocks noGrp="1"/>
          </p:cNvSpPr>
          <p:nvPr>
            <p:ph type="subTitle" idx="4"/>
          </p:nvPr>
        </p:nvSpPr>
        <p:spPr>
          <a:xfrm>
            <a:off x="8146851" y="4176033"/>
            <a:ext cx="2988000" cy="123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6"/>
          <p:cNvSpPr txBox="1">
            <a:spLocks noGrp="1"/>
          </p:cNvSpPr>
          <p:nvPr>
            <p:ph type="title" idx="5" hasCustomPrompt="1"/>
          </p:nvPr>
        </p:nvSpPr>
        <p:spPr>
          <a:xfrm>
            <a:off x="8146851" y="2137667"/>
            <a:ext cx="2988000" cy="12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74" name="Google Shape;74;p16"/>
          <p:cNvSpPr txBox="1">
            <a:spLocks noGrp="1"/>
          </p:cNvSpPr>
          <p:nvPr>
            <p:ph type="subTitle" idx="6"/>
          </p:nvPr>
        </p:nvSpPr>
        <p:spPr>
          <a:xfrm>
            <a:off x="8146851" y="3550616"/>
            <a:ext cx="2988000" cy="69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oto Sans SemiBold"/>
              <a:buNone/>
              <a:defRPr sz="2933" i="1">
                <a:latin typeface="Noto Sans Medium"/>
                <a:ea typeface="Noto Sans Medium"/>
                <a:cs typeface="Noto Sans Medium"/>
                <a:sym typeface="Noto Sans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oto Sans SemiBold"/>
              <a:buNone/>
              <a:defRPr sz="3200">
                <a:latin typeface="Noto Sans SemiBold"/>
                <a:ea typeface="Noto Sans SemiBold"/>
                <a:cs typeface="Noto Sans SemiBold"/>
                <a:sym typeface="Noto Sans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oto Sans SemiBold"/>
              <a:buNone/>
              <a:defRPr sz="3200">
                <a:latin typeface="Noto Sans SemiBold"/>
                <a:ea typeface="Noto Sans SemiBold"/>
                <a:cs typeface="Noto Sans SemiBold"/>
                <a:sym typeface="Noto Sans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oto Sans SemiBold"/>
              <a:buNone/>
              <a:defRPr sz="3200">
                <a:latin typeface="Noto Sans SemiBold"/>
                <a:ea typeface="Noto Sans SemiBold"/>
                <a:cs typeface="Noto Sans SemiBold"/>
                <a:sym typeface="Noto Sans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oto Sans SemiBold"/>
              <a:buNone/>
              <a:defRPr sz="3200">
                <a:latin typeface="Noto Sans SemiBold"/>
                <a:ea typeface="Noto Sans SemiBold"/>
                <a:cs typeface="Noto Sans SemiBold"/>
                <a:sym typeface="Noto Sans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oto Sans SemiBold"/>
              <a:buNone/>
              <a:defRPr sz="3200">
                <a:latin typeface="Noto Sans SemiBold"/>
                <a:ea typeface="Noto Sans SemiBold"/>
                <a:cs typeface="Noto Sans SemiBold"/>
                <a:sym typeface="Noto Sans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oto Sans SemiBold"/>
              <a:buNone/>
              <a:defRPr sz="3200">
                <a:latin typeface="Noto Sans SemiBold"/>
                <a:ea typeface="Noto Sans SemiBold"/>
                <a:cs typeface="Noto Sans SemiBold"/>
                <a:sym typeface="Noto Sans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oto Sans SemiBold"/>
              <a:buNone/>
              <a:defRPr sz="3200">
                <a:latin typeface="Noto Sans SemiBold"/>
                <a:ea typeface="Noto Sans SemiBold"/>
                <a:cs typeface="Noto Sans SemiBold"/>
                <a:sym typeface="Noto Sans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oto Sans SemiBold"/>
              <a:buNone/>
              <a:defRPr sz="3200">
                <a:latin typeface="Noto Sans SemiBold"/>
                <a:ea typeface="Noto Sans SemiBold"/>
                <a:cs typeface="Noto Sans SemiBold"/>
                <a:sym typeface="Noto Sans SemiBold"/>
              </a:defRPr>
            </a:lvl9pPr>
          </a:lstStyle>
          <a:p>
            <a:endParaRPr/>
          </a:p>
        </p:txBody>
      </p:sp>
      <p:sp>
        <p:nvSpPr>
          <p:cNvPr id="75" name="Google Shape;75;p16"/>
          <p:cNvSpPr txBox="1">
            <a:spLocks noGrp="1"/>
          </p:cNvSpPr>
          <p:nvPr>
            <p:ph type="subTitle" idx="7"/>
          </p:nvPr>
        </p:nvSpPr>
        <p:spPr>
          <a:xfrm>
            <a:off x="4602000" y="4176033"/>
            <a:ext cx="2988000" cy="123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6"/>
          <p:cNvSpPr txBox="1">
            <a:spLocks noGrp="1"/>
          </p:cNvSpPr>
          <p:nvPr>
            <p:ph type="title" idx="8" hasCustomPrompt="1"/>
          </p:nvPr>
        </p:nvSpPr>
        <p:spPr>
          <a:xfrm>
            <a:off x="4602000" y="2137667"/>
            <a:ext cx="2988000" cy="12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77" name="Google Shape;77;p16"/>
          <p:cNvSpPr txBox="1">
            <a:spLocks noGrp="1"/>
          </p:cNvSpPr>
          <p:nvPr>
            <p:ph type="subTitle" idx="9"/>
          </p:nvPr>
        </p:nvSpPr>
        <p:spPr>
          <a:xfrm>
            <a:off x="4602000" y="3550616"/>
            <a:ext cx="2988000" cy="69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oto Sans SemiBold"/>
              <a:buNone/>
              <a:defRPr sz="2933" i="1">
                <a:latin typeface="Noto Sans Medium"/>
                <a:ea typeface="Noto Sans Medium"/>
                <a:cs typeface="Noto Sans Medium"/>
                <a:sym typeface="Noto Sans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oto Sans SemiBold"/>
              <a:buNone/>
              <a:defRPr sz="3200">
                <a:latin typeface="Noto Sans SemiBold"/>
                <a:ea typeface="Noto Sans SemiBold"/>
                <a:cs typeface="Noto Sans SemiBold"/>
                <a:sym typeface="Noto Sans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oto Sans SemiBold"/>
              <a:buNone/>
              <a:defRPr sz="3200">
                <a:latin typeface="Noto Sans SemiBold"/>
                <a:ea typeface="Noto Sans SemiBold"/>
                <a:cs typeface="Noto Sans SemiBold"/>
                <a:sym typeface="Noto Sans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oto Sans SemiBold"/>
              <a:buNone/>
              <a:defRPr sz="3200">
                <a:latin typeface="Noto Sans SemiBold"/>
                <a:ea typeface="Noto Sans SemiBold"/>
                <a:cs typeface="Noto Sans SemiBold"/>
                <a:sym typeface="Noto Sans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oto Sans SemiBold"/>
              <a:buNone/>
              <a:defRPr sz="3200">
                <a:latin typeface="Noto Sans SemiBold"/>
                <a:ea typeface="Noto Sans SemiBold"/>
                <a:cs typeface="Noto Sans SemiBold"/>
                <a:sym typeface="Noto Sans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oto Sans SemiBold"/>
              <a:buNone/>
              <a:defRPr sz="3200">
                <a:latin typeface="Noto Sans SemiBold"/>
                <a:ea typeface="Noto Sans SemiBold"/>
                <a:cs typeface="Noto Sans SemiBold"/>
                <a:sym typeface="Noto Sans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oto Sans SemiBold"/>
              <a:buNone/>
              <a:defRPr sz="3200">
                <a:latin typeface="Noto Sans SemiBold"/>
                <a:ea typeface="Noto Sans SemiBold"/>
                <a:cs typeface="Noto Sans SemiBold"/>
                <a:sym typeface="Noto Sans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oto Sans SemiBold"/>
              <a:buNone/>
              <a:defRPr sz="3200">
                <a:latin typeface="Noto Sans SemiBold"/>
                <a:ea typeface="Noto Sans SemiBold"/>
                <a:cs typeface="Noto Sans SemiBold"/>
                <a:sym typeface="Noto Sans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oto Sans SemiBold"/>
              <a:buNone/>
              <a:defRPr sz="3200">
                <a:latin typeface="Noto Sans SemiBold"/>
                <a:ea typeface="Noto Sans SemiBold"/>
                <a:cs typeface="Noto Sans SemiBold"/>
                <a:sym typeface="Noto Sans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CUSTOM_2_1_2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 txBox="1">
            <a:spLocks noGrp="1"/>
          </p:cNvSpPr>
          <p:nvPr>
            <p:ph type="subTitle" idx="1"/>
          </p:nvPr>
        </p:nvSpPr>
        <p:spPr>
          <a:xfrm>
            <a:off x="6328897" y="1782667"/>
            <a:ext cx="4912000" cy="49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9pPr>
          </a:lstStyle>
          <a:p>
            <a:endParaRPr/>
          </a:p>
        </p:txBody>
      </p:sp>
      <p:sp>
        <p:nvSpPr>
          <p:cNvPr id="80" name="Google Shape;80;p17"/>
          <p:cNvSpPr txBox="1">
            <a:spLocks noGrp="1"/>
          </p:cNvSpPr>
          <p:nvPr>
            <p:ph type="title" hasCustomPrompt="1"/>
          </p:nvPr>
        </p:nvSpPr>
        <p:spPr>
          <a:xfrm>
            <a:off x="6328897" y="712900"/>
            <a:ext cx="4912000" cy="106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5333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81" name="Google Shape;81;p17"/>
          <p:cNvSpPr txBox="1">
            <a:spLocks noGrp="1"/>
          </p:cNvSpPr>
          <p:nvPr>
            <p:ph type="subTitle" idx="2"/>
          </p:nvPr>
        </p:nvSpPr>
        <p:spPr>
          <a:xfrm>
            <a:off x="6328897" y="5529000"/>
            <a:ext cx="4912000" cy="49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9pPr>
          </a:lstStyle>
          <a:p>
            <a:endParaRPr/>
          </a:p>
        </p:txBody>
      </p:sp>
      <p:sp>
        <p:nvSpPr>
          <p:cNvPr id="82" name="Google Shape;82;p17"/>
          <p:cNvSpPr txBox="1">
            <a:spLocks noGrp="1"/>
          </p:cNvSpPr>
          <p:nvPr>
            <p:ph type="title" idx="3" hasCustomPrompt="1"/>
          </p:nvPr>
        </p:nvSpPr>
        <p:spPr>
          <a:xfrm>
            <a:off x="6328897" y="4459233"/>
            <a:ext cx="4912000" cy="106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5333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83" name="Google Shape;83;p17"/>
          <p:cNvSpPr txBox="1">
            <a:spLocks noGrp="1"/>
          </p:cNvSpPr>
          <p:nvPr>
            <p:ph type="subTitle" idx="4"/>
          </p:nvPr>
        </p:nvSpPr>
        <p:spPr>
          <a:xfrm>
            <a:off x="6328897" y="3655833"/>
            <a:ext cx="4912000" cy="49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9pPr>
          </a:lstStyle>
          <a:p>
            <a:endParaRPr/>
          </a:p>
        </p:txBody>
      </p:sp>
      <p:sp>
        <p:nvSpPr>
          <p:cNvPr id="84" name="Google Shape;84;p17"/>
          <p:cNvSpPr txBox="1">
            <a:spLocks noGrp="1"/>
          </p:cNvSpPr>
          <p:nvPr>
            <p:ph type="title" idx="5" hasCustomPrompt="1"/>
          </p:nvPr>
        </p:nvSpPr>
        <p:spPr>
          <a:xfrm>
            <a:off x="6328897" y="2586067"/>
            <a:ext cx="4912000" cy="106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5333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85" name="Google Shape;85;p17"/>
          <p:cNvSpPr>
            <a:spLocks noGrp="1"/>
          </p:cNvSpPr>
          <p:nvPr>
            <p:ph type="pic" idx="6"/>
          </p:nvPr>
        </p:nvSpPr>
        <p:spPr>
          <a:xfrm flipH="1">
            <a:off x="-300" y="1011400"/>
            <a:ext cx="5189600" cy="58468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2_1_1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8"/>
          <p:cNvSpPr txBox="1">
            <a:spLocks noGrp="1"/>
          </p:cNvSpPr>
          <p:nvPr>
            <p:ph type="title"/>
          </p:nvPr>
        </p:nvSpPr>
        <p:spPr>
          <a:xfrm>
            <a:off x="950967" y="556900"/>
            <a:ext cx="10290000" cy="9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2_1_1_1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9"/>
          <p:cNvSpPr txBox="1">
            <a:spLocks noGrp="1"/>
          </p:cNvSpPr>
          <p:nvPr>
            <p:ph type="title"/>
          </p:nvPr>
        </p:nvSpPr>
        <p:spPr>
          <a:xfrm>
            <a:off x="7116233" y="772367"/>
            <a:ext cx="4124800" cy="15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9200"/>
              <a:buNone/>
              <a:defRPr sz="8666"/>
            </a:lvl1pPr>
            <a:lvl2pPr lvl="1" rtl="0">
              <a:spcBef>
                <a:spcPts val="0"/>
              </a:spcBef>
              <a:spcAft>
                <a:spcPts val="0"/>
              </a:spcAft>
              <a:buSzPts val="9200"/>
              <a:buNone/>
              <a:defRPr sz="12266"/>
            </a:lvl2pPr>
            <a:lvl3pPr lvl="2" rtl="0">
              <a:spcBef>
                <a:spcPts val="0"/>
              </a:spcBef>
              <a:spcAft>
                <a:spcPts val="0"/>
              </a:spcAft>
              <a:buSzPts val="9200"/>
              <a:buNone/>
              <a:defRPr sz="12266"/>
            </a:lvl3pPr>
            <a:lvl4pPr lvl="3" rtl="0">
              <a:spcBef>
                <a:spcPts val="0"/>
              </a:spcBef>
              <a:spcAft>
                <a:spcPts val="0"/>
              </a:spcAft>
              <a:buSzPts val="9200"/>
              <a:buNone/>
              <a:defRPr sz="12266"/>
            </a:lvl4pPr>
            <a:lvl5pPr lvl="4" rtl="0">
              <a:spcBef>
                <a:spcPts val="0"/>
              </a:spcBef>
              <a:spcAft>
                <a:spcPts val="0"/>
              </a:spcAft>
              <a:buSzPts val="9200"/>
              <a:buNone/>
              <a:defRPr sz="12266"/>
            </a:lvl5pPr>
            <a:lvl6pPr lvl="5" rtl="0">
              <a:spcBef>
                <a:spcPts val="0"/>
              </a:spcBef>
              <a:spcAft>
                <a:spcPts val="0"/>
              </a:spcAft>
              <a:buSzPts val="9200"/>
              <a:buNone/>
              <a:defRPr sz="12266"/>
            </a:lvl6pPr>
            <a:lvl7pPr lvl="6" rtl="0">
              <a:spcBef>
                <a:spcPts val="0"/>
              </a:spcBef>
              <a:spcAft>
                <a:spcPts val="0"/>
              </a:spcAft>
              <a:buSzPts val="9200"/>
              <a:buNone/>
              <a:defRPr sz="12266"/>
            </a:lvl7pPr>
            <a:lvl8pPr lvl="7" rtl="0">
              <a:spcBef>
                <a:spcPts val="0"/>
              </a:spcBef>
              <a:spcAft>
                <a:spcPts val="0"/>
              </a:spcAft>
              <a:buSzPts val="9200"/>
              <a:buNone/>
              <a:defRPr sz="12266"/>
            </a:lvl8pPr>
            <a:lvl9pPr lvl="8" rtl="0">
              <a:spcBef>
                <a:spcPts val="0"/>
              </a:spcBef>
              <a:spcAft>
                <a:spcPts val="0"/>
              </a:spcAft>
              <a:buSzPts val="9200"/>
              <a:buNone/>
              <a:defRPr sz="12266"/>
            </a:lvl9pPr>
          </a:lstStyle>
          <a:p>
            <a:endParaRPr/>
          </a:p>
        </p:txBody>
      </p:sp>
      <p:sp>
        <p:nvSpPr>
          <p:cNvPr id="90" name="Google Shape;90;p19"/>
          <p:cNvSpPr txBox="1">
            <a:spLocks noGrp="1"/>
          </p:cNvSpPr>
          <p:nvPr>
            <p:ph type="subTitle" idx="1"/>
          </p:nvPr>
        </p:nvSpPr>
        <p:spPr>
          <a:xfrm>
            <a:off x="7116233" y="2417633"/>
            <a:ext cx="4124800" cy="110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9pPr>
          </a:lstStyle>
          <a:p>
            <a:endParaRPr/>
          </a:p>
        </p:txBody>
      </p:sp>
      <p:sp>
        <p:nvSpPr>
          <p:cNvPr id="91" name="Google Shape;91;p19"/>
          <p:cNvSpPr>
            <a:spLocks noGrp="1"/>
          </p:cNvSpPr>
          <p:nvPr>
            <p:ph type="pic" idx="2"/>
          </p:nvPr>
        </p:nvSpPr>
        <p:spPr>
          <a:xfrm>
            <a:off x="0" y="1170200"/>
            <a:ext cx="5688000" cy="56880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31.01.2025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3558564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11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0"/>
          <p:cNvSpPr txBox="1">
            <a:spLocks noGrp="1"/>
          </p:cNvSpPr>
          <p:nvPr>
            <p:ph type="body" idx="1"/>
          </p:nvPr>
        </p:nvSpPr>
        <p:spPr>
          <a:xfrm>
            <a:off x="1609733" y="2994333"/>
            <a:ext cx="5017600" cy="251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 rtl="0">
              <a:spcBef>
                <a:spcPts val="0"/>
              </a:spcBef>
              <a:spcAft>
                <a:spcPts val="0"/>
              </a:spcAft>
              <a:buSzPts val="1200"/>
              <a:buFont typeface="Red Hat Display"/>
              <a:buChar char="𑁋"/>
              <a:defRPr/>
            </a:lvl1pPr>
            <a:lvl2pPr marL="1219170" lvl="1" indent="-406390" rtl="0">
              <a:spcBef>
                <a:spcPts val="2133"/>
              </a:spcBef>
              <a:spcAft>
                <a:spcPts val="0"/>
              </a:spcAft>
              <a:buSzPts val="1200"/>
              <a:buFont typeface="Red Hat Display"/>
              <a:buChar char="○"/>
              <a:defRPr/>
            </a:lvl2pPr>
            <a:lvl3pPr marL="1828754" lvl="2" indent="-406390" rtl="0">
              <a:spcBef>
                <a:spcPts val="2133"/>
              </a:spcBef>
              <a:spcAft>
                <a:spcPts val="0"/>
              </a:spcAft>
              <a:buSzPts val="1200"/>
              <a:buFont typeface="Red Hat Display"/>
              <a:buChar char="■"/>
              <a:defRPr/>
            </a:lvl3pPr>
            <a:lvl4pPr marL="2438339" lvl="3" indent="-406390" rtl="0">
              <a:spcBef>
                <a:spcPts val="2133"/>
              </a:spcBef>
              <a:spcAft>
                <a:spcPts val="0"/>
              </a:spcAft>
              <a:buSzPts val="1200"/>
              <a:buFont typeface="Red Hat Display"/>
              <a:buChar char="●"/>
              <a:defRPr/>
            </a:lvl4pPr>
            <a:lvl5pPr marL="3047924" lvl="4" indent="-406390" rtl="0">
              <a:spcBef>
                <a:spcPts val="2133"/>
              </a:spcBef>
              <a:spcAft>
                <a:spcPts val="0"/>
              </a:spcAft>
              <a:buSzPts val="1200"/>
              <a:buFont typeface="Red Hat Display"/>
              <a:buChar char="○"/>
              <a:defRPr/>
            </a:lvl5pPr>
            <a:lvl6pPr marL="3657509" lvl="5" indent="-406390" rtl="0">
              <a:spcBef>
                <a:spcPts val="2133"/>
              </a:spcBef>
              <a:spcAft>
                <a:spcPts val="0"/>
              </a:spcAft>
              <a:buSzPts val="1200"/>
              <a:buFont typeface="Red Hat Display"/>
              <a:buChar char="■"/>
              <a:defRPr/>
            </a:lvl6pPr>
            <a:lvl7pPr marL="4267093" lvl="6" indent="-406390" rtl="0">
              <a:spcBef>
                <a:spcPts val="2133"/>
              </a:spcBef>
              <a:spcAft>
                <a:spcPts val="0"/>
              </a:spcAft>
              <a:buSzPts val="1200"/>
              <a:buFont typeface="Red Hat Display"/>
              <a:buChar char="●"/>
              <a:defRPr/>
            </a:lvl7pPr>
            <a:lvl8pPr marL="4876678" lvl="7" indent="-406390" rtl="0">
              <a:spcBef>
                <a:spcPts val="2133"/>
              </a:spcBef>
              <a:spcAft>
                <a:spcPts val="0"/>
              </a:spcAft>
              <a:buSzPts val="1200"/>
              <a:buFont typeface="Red Hat Display"/>
              <a:buChar char="○"/>
              <a:defRPr/>
            </a:lvl8pPr>
            <a:lvl9pPr marL="5486263" lvl="8" indent="-406390" rtl="0">
              <a:spcBef>
                <a:spcPts val="2133"/>
              </a:spcBef>
              <a:spcAft>
                <a:spcPts val="2133"/>
              </a:spcAft>
              <a:buSzPts val="1200"/>
              <a:buFont typeface="Red Hat Display"/>
              <a:buChar char="■"/>
              <a:defRPr/>
            </a:lvl9pPr>
          </a:lstStyle>
          <a:p>
            <a:endParaRPr/>
          </a:p>
        </p:txBody>
      </p:sp>
      <p:sp>
        <p:nvSpPr>
          <p:cNvPr id="94" name="Google Shape;94;p20"/>
          <p:cNvSpPr txBox="1">
            <a:spLocks noGrp="1"/>
          </p:cNvSpPr>
          <p:nvPr>
            <p:ph type="title"/>
          </p:nvPr>
        </p:nvSpPr>
        <p:spPr>
          <a:xfrm>
            <a:off x="950967" y="556900"/>
            <a:ext cx="10290000" cy="9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20"/>
          <p:cNvSpPr>
            <a:spLocks noGrp="1"/>
          </p:cNvSpPr>
          <p:nvPr>
            <p:ph type="pic" idx="2"/>
          </p:nvPr>
        </p:nvSpPr>
        <p:spPr>
          <a:xfrm>
            <a:off x="7853233" y="2004933"/>
            <a:ext cx="4356000" cy="4853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2_1_1_1_1_1_1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1"/>
          <p:cNvSpPr txBox="1">
            <a:spLocks noGrp="1"/>
          </p:cNvSpPr>
          <p:nvPr>
            <p:ph type="title"/>
          </p:nvPr>
        </p:nvSpPr>
        <p:spPr>
          <a:xfrm>
            <a:off x="950957" y="2013900"/>
            <a:ext cx="3627200" cy="155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21"/>
          <p:cNvSpPr txBox="1">
            <a:spLocks noGrp="1"/>
          </p:cNvSpPr>
          <p:nvPr>
            <p:ph type="subTitle" idx="1"/>
          </p:nvPr>
        </p:nvSpPr>
        <p:spPr>
          <a:xfrm>
            <a:off x="950957" y="3785396"/>
            <a:ext cx="3627200" cy="98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2_1_1_1_1_1_1_1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2"/>
          <p:cNvSpPr txBox="1">
            <a:spLocks noGrp="1"/>
          </p:cNvSpPr>
          <p:nvPr>
            <p:ph type="title"/>
          </p:nvPr>
        </p:nvSpPr>
        <p:spPr>
          <a:xfrm>
            <a:off x="7619201" y="2013900"/>
            <a:ext cx="3627200" cy="155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22"/>
          <p:cNvSpPr txBox="1">
            <a:spLocks noGrp="1"/>
          </p:cNvSpPr>
          <p:nvPr>
            <p:ph type="subTitle" idx="1"/>
          </p:nvPr>
        </p:nvSpPr>
        <p:spPr>
          <a:xfrm>
            <a:off x="7619201" y="3785396"/>
            <a:ext cx="3627200" cy="98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3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3"/>
          <p:cNvSpPr txBox="1">
            <a:spLocks noGrp="1"/>
          </p:cNvSpPr>
          <p:nvPr>
            <p:ph type="title"/>
          </p:nvPr>
        </p:nvSpPr>
        <p:spPr>
          <a:xfrm>
            <a:off x="950967" y="556900"/>
            <a:ext cx="10290000" cy="9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23"/>
          <p:cNvSpPr txBox="1">
            <a:spLocks noGrp="1"/>
          </p:cNvSpPr>
          <p:nvPr>
            <p:ph type="body" idx="1"/>
          </p:nvPr>
        </p:nvSpPr>
        <p:spPr>
          <a:xfrm>
            <a:off x="1065400" y="1707167"/>
            <a:ext cx="4810400" cy="44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148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𑁋"/>
              <a:defRPr sz="1467"/>
            </a:lvl1pPr>
            <a:lvl2pPr marL="1219170" lvl="1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105" name="Google Shape;105;p23"/>
          <p:cNvSpPr txBox="1">
            <a:spLocks noGrp="1"/>
          </p:cNvSpPr>
          <p:nvPr>
            <p:ph type="body" idx="2"/>
          </p:nvPr>
        </p:nvSpPr>
        <p:spPr>
          <a:xfrm>
            <a:off x="6316200" y="1707167"/>
            <a:ext cx="4810400" cy="441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148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𑁋"/>
              <a:defRPr sz="1467"/>
            </a:lvl1pPr>
            <a:lvl2pPr marL="1219170" lvl="1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106" name="Google Shape;106;p23"/>
          <p:cNvSpPr txBox="1">
            <a:spLocks noGrp="1"/>
          </p:cNvSpPr>
          <p:nvPr>
            <p:ph type="subTitle" idx="3"/>
          </p:nvPr>
        </p:nvSpPr>
        <p:spPr>
          <a:xfrm>
            <a:off x="951000" y="1293933"/>
            <a:ext cx="10290000" cy="5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CUSTOM_3_1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4"/>
          <p:cNvSpPr txBox="1">
            <a:spLocks noGrp="1"/>
          </p:cNvSpPr>
          <p:nvPr>
            <p:ph type="title"/>
          </p:nvPr>
        </p:nvSpPr>
        <p:spPr>
          <a:xfrm>
            <a:off x="950967" y="556900"/>
            <a:ext cx="10290000" cy="9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24"/>
          <p:cNvSpPr txBox="1">
            <a:spLocks noGrp="1"/>
          </p:cNvSpPr>
          <p:nvPr>
            <p:ph type="subTitle" idx="1"/>
          </p:nvPr>
        </p:nvSpPr>
        <p:spPr>
          <a:xfrm>
            <a:off x="1824544" y="2495733"/>
            <a:ext cx="3945200" cy="27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4"/>
          <p:cNvSpPr txBox="1">
            <a:spLocks noGrp="1"/>
          </p:cNvSpPr>
          <p:nvPr>
            <p:ph type="subTitle" idx="2"/>
          </p:nvPr>
        </p:nvSpPr>
        <p:spPr>
          <a:xfrm>
            <a:off x="6422256" y="2495733"/>
            <a:ext cx="3945200" cy="27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cxnSp>
        <p:nvCxnSpPr>
          <p:cNvPr id="111" name="Google Shape;111;p24"/>
          <p:cNvCxnSpPr/>
          <p:nvPr/>
        </p:nvCxnSpPr>
        <p:spPr>
          <a:xfrm>
            <a:off x="-132200" y="6501367"/>
            <a:ext cx="12456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4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5"/>
          <p:cNvSpPr txBox="1">
            <a:spLocks noGrp="1"/>
          </p:cNvSpPr>
          <p:nvPr>
            <p:ph type="title"/>
          </p:nvPr>
        </p:nvSpPr>
        <p:spPr>
          <a:xfrm>
            <a:off x="950967" y="556900"/>
            <a:ext cx="10290000" cy="9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25"/>
          <p:cNvSpPr txBox="1">
            <a:spLocks noGrp="1"/>
          </p:cNvSpPr>
          <p:nvPr>
            <p:ph type="subTitle" idx="1"/>
          </p:nvPr>
        </p:nvSpPr>
        <p:spPr>
          <a:xfrm>
            <a:off x="1102900" y="4204767"/>
            <a:ext cx="2896800" cy="123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25"/>
          <p:cNvSpPr txBox="1">
            <a:spLocks noGrp="1"/>
          </p:cNvSpPr>
          <p:nvPr>
            <p:ph type="subTitle" idx="2"/>
          </p:nvPr>
        </p:nvSpPr>
        <p:spPr>
          <a:xfrm>
            <a:off x="1102900" y="3526967"/>
            <a:ext cx="2896800" cy="65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oto Sans SemiBold"/>
              <a:buNone/>
              <a:defRPr sz="2933" i="1">
                <a:latin typeface="Noto Sans Medium"/>
                <a:ea typeface="Noto Sans Medium"/>
                <a:cs typeface="Noto Sans Medium"/>
                <a:sym typeface="Noto Sans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oto Sans SemiBold"/>
              <a:buNone/>
              <a:defRPr sz="3200">
                <a:latin typeface="Noto Sans SemiBold"/>
                <a:ea typeface="Noto Sans SemiBold"/>
                <a:cs typeface="Noto Sans SemiBold"/>
                <a:sym typeface="Noto Sans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oto Sans SemiBold"/>
              <a:buNone/>
              <a:defRPr sz="3200">
                <a:latin typeface="Noto Sans SemiBold"/>
                <a:ea typeface="Noto Sans SemiBold"/>
                <a:cs typeface="Noto Sans SemiBold"/>
                <a:sym typeface="Noto Sans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oto Sans SemiBold"/>
              <a:buNone/>
              <a:defRPr sz="3200">
                <a:latin typeface="Noto Sans SemiBold"/>
                <a:ea typeface="Noto Sans SemiBold"/>
                <a:cs typeface="Noto Sans SemiBold"/>
                <a:sym typeface="Noto Sans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oto Sans SemiBold"/>
              <a:buNone/>
              <a:defRPr sz="3200">
                <a:latin typeface="Noto Sans SemiBold"/>
                <a:ea typeface="Noto Sans SemiBold"/>
                <a:cs typeface="Noto Sans SemiBold"/>
                <a:sym typeface="Noto Sans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oto Sans SemiBold"/>
              <a:buNone/>
              <a:defRPr sz="3200">
                <a:latin typeface="Noto Sans SemiBold"/>
                <a:ea typeface="Noto Sans SemiBold"/>
                <a:cs typeface="Noto Sans SemiBold"/>
                <a:sym typeface="Noto Sans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oto Sans SemiBold"/>
              <a:buNone/>
              <a:defRPr sz="3200">
                <a:latin typeface="Noto Sans SemiBold"/>
                <a:ea typeface="Noto Sans SemiBold"/>
                <a:cs typeface="Noto Sans SemiBold"/>
                <a:sym typeface="Noto Sans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oto Sans SemiBold"/>
              <a:buNone/>
              <a:defRPr sz="3200">
                <a:latin typeface="Noto Sans SemiBold"/>
                <a:ea typeface="Noto Sans SemiBold"/>
                <a:cs typeface="Noto Sans SemiBold"/>
                <a:sym typeface="Noto Sans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oto Sans SemiBold"/>
              <a:buNone/>
              <a:defRPr sz="3200">
                <a:latin typeface="Noto Sans SemiBold"/>
                <a:ea typeface="Noto Sans SemiBold"/>
                <a:cs typeface="Noto Sans SemiBold"/>
                <a:sym typeface="Noto Sans SemiBold"/>
              </a:defRPr>
            </a:lvl9pPr>
          </a:lstStyle>
          <a:p>
            <a:endParaRPr/>
          </a:p>
        </p:txBody>
      </p:sp>
      <p:sp>
        <p:nvSpPr>
          <p:cNvPr id="116" name="Google Shape;116;p25"/>
          <p:cNvSpPr txBox="1">
            <a:spLocks noGrp="1"/>
          </p:cNvSpPr>
          <p:nvPr>
            <p:ph type="subTitle" idx="3"/>
          </p:nvPr>
        </p:nvSpPr>
        <p:spPr>
          <a:xfrm>
            <a:off x="8192500" y="4204767"/>
            <a:ext cx="2896400" cy="123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5"/>
          <p:cNvSpPr txBox="1">
            <a:spLocks noGrp="1"/>
          </p:cNvSpPr>
          <p:nvPr>
            <p:ph type="subTitle" idx="4"/>
          </p:nvPr>
        </p:nvSpPr>
        <p:spPr>
          <a:xfrm>
            <a:off x="8192500" y="3526967"/>
            <a:ext cx="2896400" cy="65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oto Sans SemiBold"/>
              <a:buNone/>
              <a:defRPr sz="2933" i="1">
                <a:latin typeface="Noto Sans Medium"/>
                <a:ea typeface="Noto Sans Medium"/>
                <a:cs typeface="Noto Sans Medium"/>
                <a:sym typeface="Noto Sans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oto Sans SemiBold"/>
              <a:buNone/>
              <a:defRPr sz="3200">
                <a:latin typeface="Noto Sans SemiBold"/>
                <a:ea typeface="Noto Sans SemiBold"/>
                <a:cs typeface="Noto Sans SemiBold"/>
                <a:sym typeface="Noto Sans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oto Sans SemiBold"/>
              <a:buNone/>
              <a:defRPr sz="3200">
                <a:latin typeface="Noto Sans SemiBold"/>
                <a:ea typeface="Noto Sans SemiBold"/>
                <a:cs typeface="Noto Sans SemiBold"/>
                <a:sym typeface="Noto Sans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oto Sans SemiBold"/>
              <a:buNone/>
              <a:defRPr sz="3200">
                <a:latin typeface="Noto Sans SemiBold"/>
                <a:ea typeface="Noto Sans SemiBold"/>
                <a:cs typeface="Noto Sans SemiBold"/>
                <a:sym typeface="Noto Sans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oto Sans SemiBold"/>
              <a:buNone/>
              <a:defRPr sz="3200">
                <a:latin typeface="Noto Sans SemiBold"/>
                <a:ea typeface="Noto Sans SemiBold"/>
                <a:cs typeface="Noto Sans SemiBold"/>
                <a:sym typeface="Noto Sans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oto Sans SemiBold"/>
              <a:buNone/>
              <a:defRPr sz="3200">
                <a:latin typeface="Noto Sans SemiBold"/>
                <a:ea typeface="Noto Sans SemiBold"/>
                <a:cs typeface="Noto Sans SemiBold"/>
                <a:sym typeface="Noto Sans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oto Sans SemiBold"/>
              <a:buNone/>
              <a:defRPr sz="3200">
                <a:latin typeface="Noto Sans SemiBold"/>
                <a:ea typeface="Noto Sans SemiBold"/>
                <a:cs typeface="Noto Sans SemiBold"/>
                <a:sym typeface="Noto Sans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oto Sans SemiBold"/>
              <a:buNone/>
              <a:defRPr sz="3200">
                <a:latin typeface="Noto Sans SemiBold"/>
                <a:ea typeface="Noto Sans SemiBold"/>
                <a:cs typeface="Noto Sans SemiBold"/>
                <a:sym typeface="Noto Sans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oto Sans SemiBold"/>
              <a:buNone/>
              <a:defRPr sz="3200">
                <a:latin typeface="Noto Sans SemiBold"/>
                <a:ea typeface="Noto Sans SemiBold"/>
                <a:cs typeface="Noto Sans SemiBold"/>
                <a:sym typeface="Noto Sans SemiBold"/>
              </a:defRPr>
            </a:lvl9pPr>
          </a:lstStyle>
          <a:p>
            <a:endParaRPr/>
          </a:p>
        </p:txBody>
      </p:sp>
      <p:sp>
        <p:nvSpPr>
          <p:cNvPr id="118" name="Google Shape;118;p25"/>
          <p:cNvSpPr txBox="1">
            <a:spLocks noGrp="1"/>
          </p:cNvSpPr>
          <p:nvPr>
            <p:ph type="subTitle" idx="5"/>
          </p:nvPr>
        </p:nvSpPr>
        <p:spPr>
          <a:xfrm>
            <a:off x="4647800" y="4204767"/>
            <a:ext cx="2896400" cy="123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25"/>
          <p:cNvSpPr txBox="1">
            <a:spLocks noGrp="1"/>
          </p:cNvSpPr>
          <p:nvPr>
            <p:ph type="subTitle" idx="6"/>
          </p:nvPr>
        </p:nvSpPr>
        <p:spPr>
          <a:xfrm>
            <a:off x="4647800" y="3526967"/>
            <a:ext cx="2896400" cy="65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oto Sans SemiBold"/>
              <a:buNone/>
              <a:defRPr sz="2933" i="1">
                <a:latin typeface="Noto Sans Medium"/>
                <a:ea typeface="Noto Sans Medium"/>
                <a:cs typeface="Noto Sans Medium"/>
                <a:sym typeface="Noto Sans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oto Sans SemiBold"/>
              <a:buNone/>
              <a:defRPr sz="3200">
                <a:latin typeface="Noto Sans SemiBold"/>
                <a:ea typeface="Noto Sans SemiBold"/>
                <a:cs typeface="Noto Sans SemiBold"/>
                <a:sym typeface="Noto Sans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oto Sans SemiBold"/>
              <a:buNone/>
              <a:defRPr sz="3200">
                <a:latin typeface="Noto Sans SemiBold"/>
                <a:ea typeface="Noto Sans SemiBold"/>
                <a:cs typeface="Noto Sans SemiBold"/>
                <a:sym typeface="Noto Sans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oto Sans SemiBold"/>
              <a:buNone/>
              <a:defRPr sz="3200">
                <a:latin typeface="Noto Sans SemiBold"/>
                <a:ea typeface="Noto Sans SemiBold"/>
                <a:cs typeface="Noto Sans SemiBold"/>
                <a:sym typeface="Noto Sans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oto Sans SemiBold"/>
              <a:buNone/>
              <a:defRPr sz="3200">
                <a:latin typeface="Noto Sans SemiBold"/>
                <a:ea typeface="Noto Sans SemiBold"/>
                <a:cs typeface="Noto Sans SemiBold"/>
                <a:sym typeface="Noto Sans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oto Sans SemiBold"/>
              <a:buNone/>
              <a:defRPr sz="3200">
                <a:latin typeface="Noto Sans SemiBold"/>
                <a:ea typeface="Noto Sans SemiBold"/>
                <a:cs typeface="Noto Sans SemiBold"/>
                <a:sym typeface="Noto Sans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oto Sans SemiBold"/>
              <a:buNone/>
              <a:defRPr sz="3200">
                <a:latin typeface="Noto Sans SemiBold"/>
                <a:ea typeface="Noto Sans SemiBold"/>
                <a:cs typeface="Noto Sans SemiBold"/>
                <a:sym typeface="Noto Sans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oto Sans SemiBold"/>
              <a:buNone/>
              <a:defRPr sz="3200">
                <a:latin typeface="Noto Sans SemiBold"/>
                <a:ea typeface="Noto Sans SemiBold"/>
                <a:cs typeface="Noto Sans SemiBold"/>
                <a:sym typeface="Noto Sans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oto Sans SemiBold"/>
              <a:buNone/>
              <a:defRPr sz="3200">
                <a:latin typeface="Noto Sans SemiBold"/>
                <a:ea typeface="Noto Sans SemiBold"/>
                <a:cs typeface="Noto Sans SemiBold"/>
                <a:sym typeface="Noto Sans SemiBold"/>
              </a:defRPr>
            </a:lvl9pPr>
          </a:lstStyle>
          <a:p>
            <a:endParaRPr/>
          </a:p>
        </p:txBody>
      </p:sp>
      <p:cxnSp>
        <p:nvCxnSpPr>
          <p:cNvPr id="120" name="Google Shape;120;p25"/>
          <p:cNvCxnSpPr/>
          <p:nvPr/>
        </p:nvCxnSpPr>
        <p:spPr>
          <a:xfrm>
            <a:off x="0" y="6552933"/>
            <a:ext cx="12456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4_1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6"/>
          <p:cNvSpPr txBox="1">
            <a:spLocks noGrp="1"/>
          </p:cNvSpPr>
          <p:nvPr>
            <p:ph type="title"/>
          </p:nvPr>
        </p:nvSpPr>
        <p:spPr>
          <a:xfrm>
            <a:off x="950967" y="556900"/>
            <a:ext cx="10290000" cy="9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6"/>
          <p:cNvSpPr txBox="1">
            <a:spLocks noGrp="1"/>
          </p:cNvSpPr>
          <p:nvPr>
            <p:ph type="subTitle" idx="1"/>
          </p:nvPr>
        </p:nvSpPr>
        <p:spPr>
          <a:xfrm>
            <a:off x="3981067" y="1571700"/>
            <a:ext cx="6419200" cy="73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6"/>
          <p:cNvSpPr txBox="1">
            <a:spLocks noGrp="1"/>
          </p:cNvSpPr>
          <p:nvPr>
            <p:ph type="subTitle" idx="2"/>
          </p:nvPr>
        </p:nvSpPr>
        <p:spPr>
          <a:xfrm>
            <a:off x="3981067" y="2210900"/>
            <a:ext cx="6419200" cy="69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Noto Sans Medium"/>
              <a:buNone/>
              <a:defRPr sz="2933" i="1">
                <a:latin typeface="Noto Sans Medium"/>
                <a:ea typeface="Noto Sans Medium"/>
                <a:cs typeface="Noto Sans Medium"/>
                <a:sym typeface="Noto Sans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Noto Sans Medium"/>
              <a:buNone/>
              <a:defRPr sz="2933" i="1">
                <a:latin typeface="Noto Sans Medium"/>
                <a:ea typeface="Noto Sans Medium"/>
                <a:cs typeface="Noto Sans Medium"/>
                <a:sym typeface="Noto Sans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Noto Sans Medium"/>
              <a:buNone/>
              <a:defRPr sz="2933" i="1">
                <a:latin typeface="Noto Sans Medium"/>
                <a:ea typeface="Noto Sans Medium"/>
                <a:cs typeface="Noto Sans Medium"/>
                <a:sym typeface="Noto Sans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Noto Sans Medium"/>
              <a:buNone/>
              <a:defRPr sz="2933" i="1">
                <a:latin typeface="Noto Sans Medium"/>
                <a:ea typeface="Noto Sans Medium"/>
                <a:cs typeface="Noto Sans Medium"/>
                <a:sym typeface="Noto Sans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Noto Sans Medium"/>
              <a:buNone/>
              <a:defRPr sz="2933" i="1">
                <a:latin typeface="Noto Sans Medium"/>
                <a:ea typeface="Noto Sans Medium"/>
                <a:cs typeface="Noto Sans Medium"/>
                <a:sym typeface="Noto Sans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Noto Sans Medium"/>
              <a:buNone/>
              <a:defRPr sz="2933" i="1">
                <a:latin typeface="Noto Sans Medium"/>
                <a:ea typeface="Noto Sans Medium"/>
                <a:cs typeface="Noto Sans Medium"/>
                <a:sym typeface="Noto Sans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Noto Sans Medium"/>
              <a:buNone/>
              <a:defRPr sz="2933" i="1">
                <a:latin typeface="Noto Sans Medium"/>
                <a:ea typeface="Noto Sans Medium"/>
                <a:cs typeface="Noto Sans Medium"/>
                <a:sym typeface="Noto Sans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Noto Sans Medium"/>
              <a:buNone/>
              <a:defRPr sz="2933" i="1">
                <a:latin typeface="Noto Sans Medium"/>
                <a:ea typeface="Noto Sans Medium"/>
                <a:cs typeface="Noto Sans Medium"/>
                <a:sym typeface="Noto Sans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Noto Sans Medium"/>
              <a:buNone/>
              <a:defRPr sz="2933" i="1">
                <a:latin typeface="Noto Sans Medium"/>
                <a:ea typeface="Noto Sans Medium"/>
                <a:cs typeface="Noto Sans Medium"/>
                <a:sym typeface="Noto Sans Medium"/>
              </a:defRPr>
            </a:lvl9pPr>
          </a:lstStyle>
          <a:p>
            <a:endParaRPr/>
          </a:p>
        </p:txBody>
      </p:sp>
      <p:sp>
        <p:nvSpPr>
          <p:cNvPr id="125" name="Google Shape;125;p26"/>
          <p:cNvSpPr txBox="1">
            <a:spLocks noGrp="1"/>
          </p:cNvSpPr>
          <p:nvPr>
            <p:ph type="subTitle" idx="3"/>
          </p:nvPr>
        </p:nvSpPr>
        <p:spPr>
          <a:xfrm>
            <a:off x="3981067" y="4711167"/>
            <a:ext cx="6419200" cy="73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26"/>
          <p:cNvSpPr txBox="1">
            <a:spLocks noGrp="1"/>
          </p:cNvSpPr>
          <p:nvPr>
            <p:ph type="subTitle" idx="4"/>
          </p:nvPr>
        </p:nvSpPr>
        <p:spPr>
          <a:xfrm>
            <a:off x="3981067" y="5350367"/>
            <a:ext cx="6419200" cy="69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Noto Sans Medium"/>
              <a:buNone/>
              <a:defRPr sz="2933" i="1">
                <a:latin typeface="Noto Sans Medium"/>
                <a:ea typeface="Noto Sans Medium"/>
                <a:cs typeface="Noto Sans Medium"/>
                <a:sym typeface="Noto Sans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Noto Sans Medium"/>
              <a:buNone/>
              <a:defRPr sz="2933" i="1">
                <a:latin typeface="Noto Sans Medium"/>
                <a:ea typeface="Noto Sans Medium"/>
                <a:cs typeface="Noto Sans Medium"/>
                <a:sym typeface="Noto Sans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Noto Sans Medium"/>
              <a:buNone/>
              <a:defRPr sz="2933" i="1">
                <a:latin typeface="Noto Sans Medium"/>
                <a:ea typeface="Noto Sans Medium"/>
                <a:cs typeface="Noto Sans Medium"/>
                <a:sym typeface="Noto Sans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Noto Sans Medium"/>
              <a:buNone/>
              <a:defRPr sz="2933" i="1">
                <a:latin typeface="Noto Sans Medium"/>
                <a:ea typeface="Noto Sans Medium"/>
                <a:cs typeface="Noto Sans Medium"/>
                <a:sym typeface="Noto Sans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Noto Sans Medium"/>
              <a:buNone/>
              <a:defRPr sz="2933" i="1">
                <a:latin typeface="Noto Sans Medium"/>
                <a:ea typeface="Noto Sans Medium"/>
                <a:cs typeface="Noto Sans Medium"/>
                <a:sym typeface="Noto Sans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Noto Sans Medium"/>
              <a:buNone/>
              <a:defRPr sz="2933" i="1">
                <a:latin typeface="Noto Sans Medium"/>
                <a:ea typeface="Noto Sans Medium"/>
                <a:cs typeface="Noto Sans Medium"/>
                <a:sym typeface="Noto Sans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Noto Sans Medium"/>
              <a:buNone/>
              <a:defRPr sz="2933" i="1">
                <a:latin typeface="Noto Sans Medium"/>
                <a:ea typeface="Noto Sans Medium"/>
                <a:cs typeface="Noto Sans Medium"/>
                <a:sym typeface="Noto Sans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Noto Sans Medium"/>
              <a:buNone/>
              <a:defRPr sz="2933" i="1">
                <a:latin typeface="Noto Sans Medium"/>
                <a:ea typeface="Noto Sans Medium"/>
                <a:cs typeface="Noto Sans Medium"/>
                <a:sym typeface="Noto Sans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Noto Sans Medium"/>
              <a:buNone/>
              <a:defRPr sz="2933" i="1">
                <a:latin typeface="Noto Sans Medium"/>
                <a:ea typeface="Noto Sans Medium"/>
                <a:cs typeface="Noto Sans Medium"/>
                <a:sym typeface="Noto Sans Medium"/>
              </a:defRPr>
            </a:lvl9pPr>
          </a:lstStyle>
          <a:p>
            <a:endParaRPr/>
          </a:p>
        </p:txBody>
      </p:sp>
      <p:sp>
        <p:nvSpPr>
          <p:cNvPr id="127" name="Google Shape;127;p26"/>
          <p:cNvSpPr txBox="1">
            <a:spLocks noGrp="1"/>
          </p:cNvSpPr>
          <p:nvPr>
            <p:ph type="subTitle" idx="5"/>
          </p:nvPr>
        </p:nvSpPr>
        <p:spPr>
          <a:xfrm>
            <a:off x="3981067" y="3141433"/>
            <a:ext cx="6419200" cy="73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26"/>
          <p:cNvSpPr txBox="1">
            <a:spLocks noGrp="1"/>
          </p:cNvSpPr>
          <p:nvPr>
            <p:ph type="subTitle" idx="6"/>
          </p:nvPr>
        </p:nvSpPr>
        <p:spPr>
          <a:xfrm>
            <a:off x="3981067" y="3780633"/>
            <a:ext cx="6419200" cy="69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Noto Sans Medium"/>
              <a:buNone/>
              <a:defRPr sz="2933" i="1">
                <a:latin typeface="Noto Sans Medium"/>
                <a:ea typeface="Noto Sans Medium"/>
                <a:cs typeface="Noto Sans Medium"/>
                <a:sym typeface="Noto Sans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Noto Sans Medium"/>
              <a:buNone/>
              <a:defRPr sz="2933" i="1">
                <a:latin typeface="Noto Sans Medium"/>
                <a:ea typeface="Noto Sans Medium"/>
                <a:cs typeface="Noto Sans Medium"/>
                <a:sym typeface="Noto Sans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Noto Sans Medium"/>
              <a:buNone/>
              <a:defRPr sz="2933" i="1">
                <a:latin typeface="Noto Sans Medium"/>
                <a:ea typeface="Noto Sans Medium"/>
                <a:cs typeface="Noto Sans Medium"/>
                <a:sym typeface="Noto Sans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Noto Sans Medium"/>
              <a:buNone/>
              <a:defRPr sz="2933" i="1">
                <a:latin typeface="Noto Sans Medium"/>
                <a:ea typeface="Noto Sans Medium"/>
                <a:cs typeface="Noto Sans Medium"/>
                <a:sym typeface="Noto Sans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Noto Sans Medium"/>
              <a:buNone/>
              <a:defRPr sz="2933" i="1">
                <a:latin typeface="Noto Sans Medium"/>
                <a:ea typeface="Noto Sans Medium"/>
                <a:cs typeface="Noto Sans Medium"/>
                <a:sym typeface="Noto Sans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Noto Sans Medium"/>
              <a:buNone/>
              <a:defRPr sz="2933" i="1">
                <a:latin typeface="Noto Sans Medium"/>
                <a:ea typeface="Noto Sans Medium"/>
                <a:cs typeface="Noto Sans Medium"/>
                <a:sym typeface="Noto Sans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Noto Sans Medium"/>
              <a:buNone/>
              <a:defRPr sz="2933" i="1">
                <a:latin typeface="Noto Sans Medium"/>
                <a:ea typeface="Noto Sans Medium"/>
                <a:cs typeface="Noto Sans Medium"/>
                <a:sym typeface="Noto Sans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Noto Sans Medium"/>
              <a:buNone/>
              <a:defRPr sz="2933" i="1">
                <a:latin typeface="Noto Sans Medium"/>
                <a:ea typeface="Noto Sans Medium"/>
                <a:cs typeface="Noto Sans Medium"/>
                <a:sym typeface="Noto Sans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Noto Sans Medium"/>
              <a:buNone/>
              <a:defRPr sz="2933" i="1">
                <a:latin typeface="Noto Sans Medium"/>
                <a:ea typeface="Noto Sans Medium"/>
                <a:cs typeface="Noto Sans Medium"/>
                <a:sym typeface="Noto Sans Medium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CUSTOM_5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7"/>
          <p:cNvSpPr txBox="1">
            <a:spLocks noGrp="1"/>
          </p:cNvSpPr>
          <p:nvPr>
            <p:ph type="title"/>
          </p:nvPr>
        </p:nvSpPr>
        <p:spPr>
          <a:xfrm>
            <a:off x="950967" y="556900"/>
            <a:ext cx="10290000" cy="9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27"/>
          <p:cNvSpPr txBox="1">
            <a:spLocks noGrp="1"/>
          </p:cNvSpPr>
          <p:nvPr>
            <p:ph type="subTitle" idx="1"/>
          </p:nvPr>
        </p:nvSpPr>
        <p:spPr>
          <a:xfrm>
            <a:off x="1255767" y="4897532"/>
            <a:ext cx="3016800" cy="73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27"/>
          <p:cNvSpPr txBox="1">
            <a:spLocks noGrp="1"/>
          </p:cNvSpPr>
          <p:nvPr>
            <p:ph type="subTitle" idx="2"/>
          </p:nvPr>
        </p:nvSpPr>
        <p:spPr>
          <a:xfrm>
            <a:off x="1255767" y="4194017"/>
            <a:ext cx="3016800" cy="69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oto Sans SemiBold"/>
              <a:buNone/>
              <a:defRPr sz="2933" i="1">
                <a:latin typeface="Noto Sans Medium"/>
                <a:ea typeface="Noto Sans Medium"/>
                <a:cs typeface="Noto Sans Medium"/>
                <a:sym typeface="Noto Sans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oto Sans SemiBold"/>
              <a:buNone/>
              <a:defRPr sz="3200">
                <a:latin typeface="Noto Sans SemiBold"/>
                <a:ea typeface="Noto Sans SemiBold"/>
                <a:cs typeface="Noto Sans SemiBold"/>
                <a:sym typeface="Noto Sans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oto Sans SemiBold"/>
              <a:buNone/>
              <a:defRPr sz="3200">
                <a:latin typeface="Noto Sans SemiBold"/>
                <a:ea typeface="Noto Sans SemiBold"/>
                <a:cs typeface="Noto Sans SemiBold"/>
                <a:sym typeface="Noto Sans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oto Sans SemiBold"/>
              <a:buNone/>
              <a:defRPr sz="3200">
                <a:latin typeface="Noto Sans SemiBold"/>
                <a:ea typeface="Noto Sans SemiBold"/>
                <a:cs typeface="Noto Sans SemiBold"/>
                <a:sym typeface="Noto Sans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oto Sans SemiBold"/>
              <a:buNone/>
              <a:defRPr sz="3200">
                <a:latin typeface="Noto Sans SemiBold"/>
                <a:ea typeface="Noto Sans SemiBold"/>
                <a:cs typeface="Noto Sans SemiBold"/>
                <a:sym typeface="Noto Sans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oto Sans SemiBold"/>
              <a:buNone/>
              <a:defRPr sz="3200">
                <a:latin typeface="Noto Sans SemiBold"/>
                <a:ea typeface="Noto Sans SemiBold"/>
                <a:cs typeface="Noto Sans SemiBold"/>
                <a:sym typeface="Noto Sans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oto Sans SemiBold"/>
              <a:buNone/>
              <a:defRPr sz="3200">
                <a:latin typeface="Noto Sans SemiBold"/>
                <a:ea typeface="Noto Sans SemiBold"/>
                <a:cs typeface="Noto Sans SemiBold"/>
                <a:sym typeface="Noto Sans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oto Sans SemiBold"/>
              <a:buNone/>
              <a:defRPr sz="3200">
                <a:latin typeface="Noto Sans SemiBold"/>
                <a:ea typeface="Noto Sans SemiBold"/>
                <a:cs typeface="Noto Sans SemiBold"/>
                <a:sym typeface="Noto Sans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oto Sans SemiBold"/>
              <a:buNone/>
              <a:defRPr sz="3200">
                <a:latin typeface="Noto Sans SemiBold"/>
                <a:ea typeface="Noto Sans SemiBold"/>
                <a:cs typeface="Noto Sans SemiBold"/>
                <a:sym typeface="Noto Sans SemiBold"/>
              </a:defRPr>
            </a:lvl9pPr>
          </a:lstStyle>
          <a:p>
            <a:endParaRPr/>
          </a:p>
        </p:txBody>
      </p:sp>
      <p:sp>
        <p:nvSpPr>
          <p:cNvPr id="133" name="Google Shape;133;p27"/>
          <p:cNvSpPr txBox="1">
            <a:spLocks noGrp="1"/>
          </p:cNvSpPr>
          <p:nvPr>
            <p:ph type="subTitle" idx="3"/>
          </p:nvPr>
        </p:nvSpPr>
        <p:spPr>
          <a:xfrm>
            <a:off x="8021033" y="4897532"/>
            <a:ext cx="3016800" cy="73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27"/>
          <p:cNvSpPr txBox="1">
            <a:spLocks noGrp="1"/>
          </p:cNvSpPr>
          <p:nvPr>
            <p:ph type="subTitle" idx="4"/>
          </p:nvPr>
        </p:nvSpPr>
        <p:spPr>
          <a:xfrm>
            <a:off x="8021033" y="4194017"/>
            <a:ext cx="3016800" cy="69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oto Sans SemiBold"/>
              <a:buNone/>
              <a:defRPr sz="2933" i="1">
                <a:latin typeface="Noto Sans Medium"/>
                <a:ea typeface="Noto Sans Medium"/>
                <a:cs typeface="Noto Sans Medium"/>
                <a:sym typeface="Noto Sans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oto Sans SemiBold"/>
              <a:buNone/>
              <a:defRPr sz="3200">
                <a:latin typeface="Noto Sans SemiBold"/>
                <a:ea typeface="Noto Sans SemiBold"/>
                <a:cs typeface="Noto Sans SemiBold"/>
                <a:sym typeface="Noto Sans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oto Sans SemiBold"/>
              <a:buNone/>
              <a:defRPr sz="3200">
                <a:latin typeface="Noto Sans SemiBold"/>
                <a:ea typeface="Noto Sans SemiBold"/>
                <a:cs typeface="Noto Sans SemiBold"/>
                <a:sym typeface="Noto Sans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oto Sans SemiBold"/>
              <a:buNone/>
              <a:defRPr sz="3200">
                <a:latin typeface="Noto Sans SemiBold"/>
                <a:ea typeface="Noto Sans SemiBold"/>
                <a:cs typeface="Noto Sans SemiBold"/>
                <a:sym typeface="Noto Sans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oto Sans SemiBold"/>
              <a:buNone/>
              <a:defRPr sz="3200">
                <a:latin typeface="Noto Sans SemiBold"/>
                <a:ea typeface="Noto Sans SemiBold"/>
                <a:cs typeface="Noto Sans SemiBold"/>
                <a:sym typeface="Noto Sans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oto Sans SemiBold"/>
              <a:buNone/>
              <a:defRPr sz="3200">
                <a:latin typeface="Noto Sans SemiBold"/>
                <a:ea typeface="Noto Sans SemiBold"/>
                <a:cs typeface="Noto Sans SemiBold"/>
                <a:sym typeface="Noto Sans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oto Sans SemiBold"/>
              <a:buNone/>
              <a:defRPr sz="3200">
                <a:latin typeface="Noto Sans SemiBold"/>
                <a:ea typeface="Noto Sans SemiBold"/>
                <a:cs typeface="Noto Sans SemiBold"/>
                <a:sym typeface="Noto Sans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oto Sans SemiBold"/>
              <a:buNone/>
              <a:defRPr sz="3200">
                <a:latin typeface="Noto Sans SemiBold"/>
                <a:ea typeface="Noto Sans SemiBold"/>
                <a:cs typeface="Noto Sans SemiBold"/>
                <a:sym typeface="Noto Sans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oto Sans SemiBold"/>
              <a:buNone/>
              <a:defRPr sz="3200">
                <a:latin typeface="Noto Sans SemiBold"/>
                <a:ea typeface="Noto Sans SemiBold"/>
                <a:cs typeface="Noto Sans SemiBold"/>
                <a:sym typeface="Noto Sans SemiBold"/>
              </a:defRPr>
            </a:lvl9pPr>
          </a:lstStyle>
          <a:p>
            <a:endParaRPr/>
          </a:p>
        </p:txBody>
      </p:sp>
      <p:sp>
        <p:nvSpPr>
          <p:cNvPr id="135" name="Google Shape;135;p27"/>
          <p:cNvSpPr txBox="1">
            <a:spLocks noGrp="1"/>
          </p:cNvSpPr>
          <p:nvPr>
            <p:ph type="subTitle" idx="5"/>
          </p:nvPr>
        </p:nvSpPr>
        <p:spPr>
          <a:xfrm>
            <a:off x="4587600" y="4897532"/>
            <a:ext cx="3016800" cy="73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27"/>
          <p:cNvSpPr txBox="1">
            <a:spLocks noGrp="1"/>
          </p:cNvSpPr>
          <p:nvPr>
            <p:ph type="subTitle" idx="6"/>
          </p:nvPr>
        </p:nvSpPr>
        <p:spPr>
          <a:xfrm>
            <a:off x="4587600" y="4194017"/>
            <a:ext cx="3016800" cy="69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oto Sans SemiBold"/>
              <a:buNone/>
              <a:defRPr sz="2933" i="1">
                <a:latin typeface="Noto Sans Medium"/>
                <a:ea typeface="Noto Sans Medium"/>
                <a:cs typeface="Noto Sans Medium"/>
                <a:sym typeface="Noto Sans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oto Sans SemiBold"/>
              <a:buNone/>
              <a:defRPr sz="3200">
                <a:latin typeface="Noto Sans SemiBold"/>
                <a:ea typeface="Noto Sans SemiBold"/>
                <a:cs typeface="Noto Sans SemiBold"/>
                <a:sym typeface="Noto Sans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oto Sans SemiBold"/>
              <a:buNone/>
              <a:defRPr sz="3200">
                <a:latin typeface="Noto Sans SemiBold"/>
                <a:ea typeface="Noto Sans SemiBold"/>
                <a:cs typeface="Noto Sans SemiBold"/>
                <a:sym typeface="Noto Sans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oto Sans SemiBold"/>
              <a:buNone/>
              <a:defRPr sz="3200">
                <a:latin typeface="Noto Sans SemiBold"/>
                <a:ea typeface="Noto Sans SemiBold"/>
                <a:cs typeface="Noto Sans SemiBold"/>
                <a:sym typeface="Noto Sans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oto Sans SemiBold"/>
              <a:buNone/>
              <a:defRPr sz="3200">
                <a:latin typeface="Noto Sans SemiBold"/>
                <a:ea typeface="Noto Sans SemiBold"/>
                <a:cs typeface="Noto Sans SemiBold"/>
                <a:sym typeface="Noto Sans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oto Sans SemiBold"/>
              <a:buNone/>
              <a:defRPr sz="3200">
                <a:latin typeface="Noto Sans SemiBold"/>
                <a:ea typeface="Noto Sans SemiBold"/>
                <a:cs typeface="Noto Sans SemiBold"/>
                <a:sym typeface="Noto Sans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oto Sans SemiBold"/>
              <a:buNone/>
              <a:defRPr sz="3200">
                <a:latin typeface="Noto Sans SemiBold"/>
                <a:ea typeface="Noto Sans SemiBold"/>
                <a:cs typeface="Noto Sans SemiBold"/>
                <a:sym typeface="Noto Sans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oto Sans SemiBold"/>
              <a:buNone/>
              <a:defRPr sz="3200">
                <a:latin typeface="Noto Sans SemiBold"/>
                <a:ea typeface="Noto Sans SemiBold"/>
                <a:cs typeface="Noto Sans SemiBold"/>
                <a:sym typeface="Noto Sans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oto Sans SemiBold"/>
              <a:buNone/>
              <a:defRPr sz="3200">
                <a:latin typeface="Noto Sans SemiBold"/>
                <a:ea typeface="Noto Sans SemiBold"/>
                <a:cs typeface="Noto Sans SemiBold"/>
                <a:sym typeface="Noto Sans SemiBold"/>
              </a:defRPr>
            </a:lvl9pPr>
          </a:lstStyle>
          <a:p>
            <a:endParaRPr/>
          </a:p>
        </p:txBody>
      </p:sp>
      <p:cxnSp>
        <p:nvCxnSpPr>
          <p:cNvPr id="137" name="Google Shape;137;p27"/>
          <p:cNvCxnSpPr/>
          <p:nvPr/>
        </p:nvCxnSpPr>
        <p:spPr>
          <a:xfrm>
            <a:off x="11241033" y="813533"/>
            <a:ext cx="0" cy="6073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6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8"/>
          <p:cNvSpPr txBox="1">
            <a:spLocks noGrp="1"/>
          </p:cNvSpPr>
          <p:nvPr>
            <p:ph type="title"/>
          </p:nvPr>
        </p:nvSpPr>
        <p:spPr>
          <a:xfrm>
            <a:off x="950967" y="556900"/>
            <a:ext cx="10290000" cy="9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28"/>
          <p:cNvSpPr txBox="1">
            <a:spLocks noGrp="1"/>
          </p:cNvSpPr>
          <p:nvPr>
            <p:ph type="subTitle" idx="1"/>
          </p:nvPr>
        </p:nvSpPr>
        <p:spPr>
          <a:xfrm>
            <a:off x="2681600" y="2386265"/>
            <a:ext cx="2978400" cy="123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28"/>
          <p:cNvSpPr txBox="1">
            <a:spLocks noGrp="1"/>
          </p:cNvSpPr>
          <p:nvPr>
            <p:ph type="subTitle" idx="2"/>
          </p:nvPr>
        </p:nvSpPr>
        <p:spPr>
          <a:xfrm>
            <a:off x="2681600" y="1753200"/>
            <a:ext cx="2978400" cy="69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oto Sans SemiBold"/>
              <a:buNone/>
              <a:defRPr sz="2933" i="1">
                <a:latin typeface="Noto Sans Medium"/>
                <a:ea typeface="Noto Sans Medium"/>
                <a:cs typeface="Noto Sans Medium"/>
                <a:sym typeface="Noto Sans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oto Sans SemiBold"/>
              <a:buNone/>
              <a:defRPr sz="3200">
                <a:latin typeface="Noto Sans SemiBold"/>
                <a:ea typeface="Noto Sans SemiBold"/>
                <a:cs typeface="Noto Sans SemiBold"/>
                <a:sym typeface="Noto San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oto Sans SemiBold"/>
              <a:buNone/>
              <a:defRPr sz="3200">
                <a:latin typeface="Noto Sans SemiBold"/>
                <a:ea typeface="Noto Sans SemiBold"/>
                <a:cs typeface="Noto Sans SemiBold"/>
                <a:sym typeface="Noto San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oto Sans SemiBold"/>
              <a:buNone/>
              <a:defRPr sz="3200">
                <a:latin typeface="Noto Sans SemiBold"/>
                <a:ea typeface="Noto Sans SemiBold"/>
                <a:cs typeface="Noto Sans SemiBold"/>
                <a:sym typeface="Noto San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oto Sans SemiBold"/>
              <a:buNone/>
              <a:defRPr sz="3200">
                <a:latin typeface="Noto Sans SemiBold"/>
                <a:ea typeface="Noto Sans SemiBold"/>
                <a:cs typeface="Noto Sans SemiBold"/>
                <a:sym typeface="Noto San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oto Sans SemiBold"/>
              <a:buNone/>
              <a:defRPr sz="3200">
                <a:latin typeface="Noto Sans SemiBold"/>
                <a:ea typeface="Noto Sans SemiBold"/>
                <a:cs typeface="Noto Sans SemiBold"/>
                <a:sym typeface="Noto San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oto Sans SemiBold"/>
              <a:buNone/>
              <a:defRPr sz="3200">
                <a:latin typeface="Noto Sans SemiBold"/>
                <a:ea typeface="Noto Sans SemiBold"/>
                <a:cs typeface="Noto Sans SemiBold"/>
                <a:sym typeface="Noto San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oto Sans SemiBold"/>
              <a:buNone/>
              <a:defRPr sz="3200">
                <a:latin typeface="Noto Sans SemiBold"/>
                <a:ea typeface="Noto Sans SemiBold"/>
                <a:cs typeface="Noto Sans SemiBold"/>
                <a:sym typeface="Noto San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oto Sans SemiBold"/>
              <a:buNone/>
              <a:defRPr sz="3200">
                <a:latin typeface="Noto Sans SemiBold"/>
                <a:ea typeface="Noto Sans SemiBold"/>
                <a:cs typeface="Noto Sans SemiBold"/>
                <a:sym typeface="Noto Sans SemiBold"/>
              </a:defRPr>
            </a:lvl9pPr>
          </a:lstStyle>
          <a:p>
            <a:endParaRPr/>
          </a:p>
        </p:txBody>
      </p:sp>
      <p:sp>
        <p:nvSpPr>
          <p:cNvPr id="142" name="Google Shape;142;p28"/>
          <p:cNvSpPr txBox="1">
            <a:spLocks noGrp="1"/>
          </p:cNvSpPr>
          <p:nvPr>
            <p:ph type="subTitle" idx="3"/>
          </p:nvPr>
        </p:nvSpPr>
        <p:spPr>
          <a:xfrm>
            <a:off x="2681600" y="4649400"/>
            <a:ext cx="2978400" cy="123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28"/>
          <p:cNvSpPr txBox="1">
            <a:spLocks noGrp="1"/>
          </p:cNvSpPr>
          <p:nvPr>
            <p:ph type="subTitle" idx="4"/>
          </p:nvPr>
        </p:nvSpPr>
        <p:spPr>
          <a:xfrm>
            <a:off x="2681600" y="4016335"/>
            <a:ext cx="2978400" cy="69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oto Sans SemiBold"/>
              <a:buNone/>
              <a:defRPr sz="2933" i="1">
                <a:latin typeface="Noto Sans Medium"/>
                <a:ea typeface="Noto Sans Medium"/>
                <a:cs typeface="Noto Sans Medium"/>
                <a:sym typeface="Noto Sans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oto Sans SemiBold"/>
              <a:buNone/>
              <a:defRPr sz="3200">
                <a:latin typeface="Noto Sans SemiBold"/>
                <a:ea typeface="Noto Sans SemiBold"/>
                <a:cs typeface="Noto Sans SemiBold"/>
                <a:sym typeface="Noto San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oto Sans SemiBold"/>
              <a:buNone/>
              <a:defRPr sz="3200">
                <a:latin typeface="Noto Sans SemiBold"/>
                <a:ea typeface="Noto Sans SemiBold"/>
                <a:cs typeface="Noto Sans SemiBold"/>
                <a:sym typeface="Noto San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oto Sans SemiBold"/>
              <a:buNone/>
              <a:defRPr sz="3200">
                <a:latin typeface="Noto Sans SemiBold"/>
                <a:ea typeface="Noto Sans SemiBold"/>
                <a:cs typeface="Noto Sans SemiBold"/>
                <a:sym typeface="Noto San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oto Sans SemiBold"/>
              <a:buNone/>
              <a:defRPr sz="3200">
                <a:latin typeface="Noto Sans SemiBold"/>
                <a:ea typeface="Noto Sans SemiBold"/>
                <a:cs typeface="Noto Sans SemiBold"/>
                <a:sym typeface="Noto San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oto Sans SemiBold"/>
              <a:buNone/>
              <a:defRPr sz="3200">
                <a:latin typeface="Noto Sans SemiBold"/>
                <a:ea typeface="Noto Sans SemiBold"/>
                <a:cs typeface="Noto Sans SemiBold"/>
                <a:sym typeface="Noto San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oto Sans SemiBold"/>
              <a:buNone/>
              <a:defRPr sz="3200">
                <a:latin typeface="Noto Sans SemiBold"/>
                <a:ea typeface="Noto Sans SemiBold"/>
                <a:cs typeface="Noto Sans SemiBold"/>
                <a:sym typeface="Noto San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oto Sans SemiBold"/>
              <a:buNone/>
              <a:defRPr sz="3200">
                <a:latin typeface="Noto Sans SemiBold"/>
                <a:ea typeface="Noto Sans SemiBold"/>
                <a:cs typeface="Noto Sans SemiBold"/>
                <a:sym typeface="Noto San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oto Sans SemiBold"/>
              <a:buNone/>
              <a:defRPr sz="3200">
                <a:latin typeface="Noto Sans SemiBold"/>
                <a:ea typeface="Noto Sans SemiBold"/>
                <a:cs typeface="Noto Sans SemiBold"/>
                <a:sym typeface="Noto Sans SemiBold"/>
              </a:defRPr>
            </a:lvl9pPr>
          </a:lstStyle>
          <a:p>
            <a:endParaRPr/>
          </a:p>
        </p:txBody>
      </p:sp>
      <p:sp>
        <p:nvSpPr>
          <p:cNvPr id="144" name="Google Shape;144;p28"/>
          <p:cNvSpPr txBox="1">
            <a:spLocks noGrp="1"/>
          </p:cNvSpPr>
          <p:nvPr>
            <p:ph type="subTitle" idx="5"/>
          </p:nvPr>
        </p:nvSpPr>
        <p:spPr>
          <a:xfrm>
            <a:off x="8002293" y="2386265"/>
            <a:ext cx="2978400" cy="123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28"/>
          <p:cNvSpPr txBox="1">
            <a:spLocks noGrp="1"/>
          </p:cNvSpPr>
          <p:nvPr>
            <p:ph type="subTitle" idx="6"/>
          </p:nvPr>
        </p:nvSpPr>
        <p:spPr>
          <a:xfrm>
            <a:off x="8002293" y="1753200"/>
            <a:ext cx="2978400" cy="69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oto Sans SemiBold"/>
              <a:buNone/>
              <a:defRPr sz="2933" i="1">
                <a:latin typeface="Noto Sans Medium"/>
                <a:ea typeface="Noto Sans Medium"/>
                <a:cs typeface="Noto Sans Medium"/>
                <a:sym typeface="Noto Sans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oto Sans SemiBold"/>
              <a:buNone/>
              <a:defRPr sz="3200">
                <a:latin typeface="Noto Sans SemiBold"/>
                <a:ea typeface="Noto Sans SemiBold"/>
                <a:cs typeface="Noto Sans SemiBold"/>
                <a:sym typeface="Noto San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oto Sans SemiBold"/>
              <a:buNone/>
              <a:defRPr sz="3200">
                <a:latin typeface="Noto Sans SemiBold"/>
                <a:ea typeface="Noto Sans SemiBold"/>
                <a:cs typeface="Noto Sans SemiBold"/>
                <a:sym typeface="Noto San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oto Sans SemiBold"/>
              <a:buNone/>
              <a:defRPr sz="3200">
                <a:latin typeface="Noto Sans SemiBold"/>
                <a:ea typeface="Noto Sans SemiBold"/>
                <a:cs typeface="Noto Sans SemiBold"/>
                <a:sym typeface="Noto San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oto Sans SemiBold"/>
              <a:buNone/>
              <a:defRPr sz="3200">
                <a:latin typeface="Noto Sans SemiBold"/>
                <a:ea typeface="Noto Sans SemiBold"/>
                <a:cs typeface="Noto Sans SemiBold"/>
                <a:sym typeface="Noto San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oto Sans SemiBold"/>
              <a:buNone/>
              <a:defRPr sz="3200">
                <a:latin typeface="Noto Sans SemiBold"/>
                <a:ea typeface="Noto Sans SemiBold"/>
                <a:cs typeface="Noto Sans SemiBold"/>
                <a:sym typeface="Noto San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oto Sans SemiBold"/>
              <a:buNone/>
              <a:defRPr sz="3200">
                <a:latin typeface="Noto Sans SemiBold"/>
                <a:ea typeface="Noto Sans SemiBold"/>
                <a:cs typeface="Noto Sans SemiBold"/>
                <a:sym typeface="Noto San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oto Sans SemiBold"/>
              <a:buNone/>
              <a:defRPr sz="3200">
                <a:latin typeface="Noto Sans SemiBold"/>
                <a:ea typeface="Noto Sans SemiBold"/>
                <a:cs typeface="Noto Sans SemiBold"/>
                <a:sym typeface="Noto San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oto Sans SemiBold"/>
              <a:buNone/>
              <a:defRPr sz="3200">
                <a:latin typeface="Noto Sans SemiBold"/>
                <a:ea typeface="Noto Sans SemiBold"/>
                <a:cs typeface="Noto Sans SemiBold"/>
                <a:sym typeface="Noto Sans SemiBold"/>
              </a:defRPr>
            </a:lvl9pPr>
          </a:lstStyle>
          <a:p>
            <a:endParaRPr/>
          </a:p>
        </p:txBody>
      </p:sp>
      <p:sp>
        <p:nvSpPr>
          <p:cNvPr id="146" name="Google Shape;146;p28"/>
          <p:cNvSpPr txBox="1">
            <a:spLocks noGrp="1"/>
          </p:cNvSpPr>
          <p:nvPr>
            <p:ph type="subTitle" idx="7"/>
          </p:nvPr>
        </p:nvSpPr>
        <p:spPr>
          <a:xfrm>
            <a:off x="8002293" y="4649401"/>
            <a:ext cx="2978400" cy="123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28"/>
          <p:cNvSpPr txBox="1">
            <a:spLocks noGrp="1"/>
          </p:cNvSpPr>
          <p:nvPr>
            <p:ph type="subTitle" idx="8"/>
          </p:nvPr>
        </p:nvSpPr>
        <p:spPr>
          <a:xfrm>
            <a:off x="8002293" y="4016336"/>
            <a:ext cx="2978400" cy="69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oto Sans SemiBold"/>
              <a:buNone/>
              <a:defRPr sz="2933" i="1">
                <a:latin typeface="Noto Sans Medium"/>
                <a:ea typeface="Noto Sans Medium"/>
                <a:cs typeface="Noto Sans Medium"/>
                <a:sym typeface="Noto Sans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oto Sans SemiBold"/>
              <a:buNone/>
              <a:defRPr sz="3200">
                <a:latin typeface="Noto Sans SemiBold"/>
                <a:ea typeface="Noto Sans SemiBold"/>
                <a:cs typeface="Noto Sans SemiBold"/>
                <a:sym typeface="Noto San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oto Sans SemiBold"/>
              <a:buNone/>
              <a:defRPr sz="3200">
                <a:latin typeface="Noto Sans SemiBold"/>
                <a:ea typeface="Noto Sans SemiBold"/>
                <a:cs typeface="Noto Sans SemiBold"/>
                <a:sym typeface="Noto San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oto Sans SemiBold"/>
              <a:buNone/>
              <a:defRPr sz="3200">
                <a:latin typeface="Noto Sans SemiBold"/>
                <a:ea typeface="Noto Sans SemiBold"/>
                <a:cs typeface="Noto Sans SemiBold"/>
                <a:sym typeface="Noto San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oto Sans SemiBold"/>
              <a:buNone/>
              <a:defRPr sz="3200">
                <a:latin typeface="Noto Sans SemiBold"/>
                <a:ea typeface="Noto Sans SemiBold"/>
                <a:cs typeface="Noto Sans SemiBold"/>
                <a:sym typeface="Noto San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oto Sans SemiBold"/>
              <a:buNone/>
              <a:defRPr sz="3200">
                <a:latin typeface="Noto Sans SemiBold"/>
                <a:ea typeface="Noto Sans SemiBold"/>
                <a:cs typeface="Noto Sans SemiBold"/>
                <a:sym typeface="Noto San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oto Sans SemiBold"/>
              <a:buNone/>
              <a:defRPr sz="3200">
                <a:latin typeface="Noto Sans SemiBold"/>
                <a:ea typeface="Noto Sans SemiBold"/>
                <a:cs typeface="Noto Sans SemiBold"/>
                <a:sym typeface="Noto San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oto Sans SemiBold"/>
              <a:buNone/>
              <a:defRPr sz="3200">
                <a:latin typeface="Noto Sans SemiBold"/>
                <a:ea typeface="Noto Sans SemiBold"/>
                <a:cs typeface="Noto Sans SemiBold"/>
                <a:sym typeface="Noto San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oto Sans SemiBold"/>
              <a:buNone/>
              <a:defRPr sz="3200">
                <a:latin typeface="Noto Sans SemiBold"/>
                <a:ea typeface="Noto Sans SemiBold"/>
                <a:cs typeface="Noto Sans SemiBold"/>
                <a:sym typeface="Noto Sans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9"/>
          <p:cNvSpPr txBox="1">
            <a:spLocks noGrp="1"/>
          </p:cNvSpPr>
          <p:nvPr>
            <p:ph type="title"/>
          </p:nvPr>
        </p:nvSpPr>
        <p:spPr>
          <a:xfrm>
            <a:off x="950967" y="556900"/>
            <a:ext cx="10290000" cy="9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29"/>
          <p:cNvSpPr txBox="1">
            <a:spLocks noGrp="1"/>
          </p:cNvSpPr>
          <p:nvPr>
            <p:ph type="subTitle" idx="1"/>
          </p:nvPr>
        </p:nvSpPr>
        <p:spPr>
          <a:xfrm>
            <a:off x="2575884" y="2096408"/>
            <a:ext cx="3201600" cy="73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29"/>
          <p:cNvSpPr txBox="1">
            <a:spLocks noGrp="1"/>
          </p:cNvSpPr>
          <p:nvPr>
            <p:ph type="subTitle" idx="2"/>
          </p:nvPr>
        </p:nvSpPr>
        <p:spPr>
          <a:xfrm>
            <a:off x="2575884" y="1571700"/>
            <a:ext cx="3201600" cy="69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oto Sans SemiBold"/>
              <a:buNone/>
              <a:defRPr sz="2933" i="1">
                <a:latin typeface="Noto Sans Medium"/>
                <a:ea typeface="Noto Sans Medium"/>
                <a:cs typeface="Noto Sans Medium"/>
                <a:sym typeface="Noto Sans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oto Sans SemiBold"/>
              <a:buNone/>
              <a:defRPr sz="3200">
                <a:latin typeface="Noto Sans SemiBold"/>
                <a:ea typeface="Noto Sans SemiBold"/>
                <a:cs typeface="Noto Sans SemiBold"/>
                <a:sym typeface="Noto San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oto Sans SemiBold"/>
              <a:buNone/>
              <a:defRPr sz="3200">
                <a:latin typeface="Noto Sans SemiBold"/>
                <a:ea typeface="Noto Sans SemiBold"/>
                <a:cs typeface="Noto Sans SemiBold"/>
                <a:sym typeface="Noto San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oto Sans SemiBold"/>
              <a:buNone/>
              <a:defRPr sz="3200">
                <a:latin typeface="Noto Sans SemiBold"/>
                <a:ea typeface="Noto Sans SemiBold"/>
                <a:cs typeface="Noto Sans SemiBold"/>
                <a:sym typeface="Noto San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oto Sans SemiBold"/>
              <a:buNone/>
              <a:defRPr sz="3200">
                <a:latin typeface="Noto Sans SemiBold"/>
                <a:ea typeface="Noto Sans SemiBold"/>
                <a:cs typeface="Noto Sans SemiBold"/>
                <a:sym typeface="Noto San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oto Sans SemiBold"/>
              <a:buNone/>
              <a:defRPr sz="3200">
                <a:latin typeface="Noto Sans SemiBold"/>
                <a:ea typeface="Noto Sans SemiBold"/>
                <a:cs typeface="Noto Sans SemiBold"/>
                <a:sym typeface="Noto San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oto Sans SemiBold"/>
              <a:buNone/>
              <a:defRPr sz="3200">
                <a:latin typeface="Noto Sans SemiBold"/>
                <a:ea typeface="Noto Sans SemiBold"/>
                <a:cs typeface="Noto Sans SemiBold"/>
                <a:sym typeface="Noto San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oto Sans SemiBold"/>
              <a:buNone/>
              <a:defRPr sz="3200">
                <a:latin typeface="Noto Sans SemiBold"/>
                <a:ea typeface="Noto Sans SemiBold"/>
                <a:cs typeface="Noto Sans SemiBold"/>
                <a:sym typeface="Noto San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oto Sans SemiBold"/>
              <a:buNone/>
              <a:defRPr sz="3200">
                <a:latin typeface="Noto Sans SemiBold"/>
                <a:ea typeface="Noto Sans SemiBold"/>
                <a:cs typeface="Noto Sans SemiBold"/>
                <a:sym typeface="Noto Sans SemiBold"/>
              </a:defRPr>
            </a:lvl9pPr>
          </a:lstStyle>
          <a:p>
            <a:endParaRPr/>
          </a:p>
        </p:txBody>
      </p:sp>
      <p:sp>
        <p:nvSpPr>
          <p:cNvPr id="152" name="Google Shape;152;p29"/>
          <p:cNvSpPr txBox="1">
            <a:spLocks noGrp="1"/>
          </p:cNvSpPr>
          <p:nvPr>
            <p:ph type="subTitle" idx="3"/>
          </p:nvPr>
        </p:nvSpPr>
        <p:spPr>
          <a:xfrm>
            <a:off x="2575884" y="5235875"/>
            <a:ext cx="3201600" cy="73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29"/>
          <p:cNvSpPr txBox="1">
            <a:spLocks noGrp="1"/>
          </p:cNvSpPr>
          <p:nvPr>
            <p:ph type="subTitle" idx="4"/>
          </p:nvPr>
        </p:nvSpPr>
        <p:spPr>
          <a:xfrm>
            <a:off x="2575884" y="4711167"/>
            <a:ext cx="3201600" cy="69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oto Sans SemiBold"/>
              <a:buNone/>
              <a:defRPr sz="2933" i="1">
                <a:latin typeface="Noto Sans Medium"/>
                <a:ea typeface="Noto Sans Medium"/>
                <a:cs typeface="Noto Sans Medium"/>
                <a:sym typeface="Noto Sans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oto Sans SemiBold"/>
              <a:buNone/>
              <a:defRPr sz="3200">
                <a:latin typeface="Noto Sans SemiBold"/>
                <a:ea typeface="Noto Sans SemiBold"/>
                <a:cs typeface="Noto Sans SemiBold"/>
                <a:sym typeface="Noto San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oto Sans SemiBold"/>
              <a:buNone/>
              <a:defRPr sz="3200">
                <a:latin typeface="Noto Sans SemiBold"/>
                <a:ea typeface="Noto Sans SemiBold"/>
                <a:cs typeface="Noto Sans SemiBold"/>
                <a:sym typeface="Noto San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oto Sans SemiBold"/>
              <a:buNone/>
              <a:defRPr sz="3200">
                <a:latin typeface="Noto Sans SemiBold"/>
                <a:ea typeface="Noto Sans SemiBold"/>
                <a:cs typeface="Noto Sans SemiBold"/>
                <a:sym typeface="Noto San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oto Sans SemiBold"/>
              <a:buNone/>
              <a:defRPr sz="3200">
                <a:latin typeface="Noto Sans SemiBold"/>
                <a:ea typeface="Noto Sans SemiBold"/>
                <a:cs typeface="Noto Sans SemiBold"/>
                <a:sym typeface="Noto San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oto Sans SemiBold"/>
              <a:buNone/>
              <a:defRPr sz="3200">
                <a:latin typeface="Noto Sans SemiBold"/>
                <a:ea typeface="Noto Sans SemiBold"/>
                <a:cs typeface="Noto Sans SemiBold"/>
                <a:sym typeface="Noto San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oto Sans SemiBold"/>
              <a:buNone/>
              <a:defRPr sz="3200">
                <a:latin typeface="Noto Sans SemiBold"/>
                <a:ea typeface="Noto Sans SemiBold"/>
                <a:cs typeface="Noto Sans SemiBold"/>
                <a:sym typeface="Noto San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oto Sans SemiBold"/>
              <a:buNone/>
              <a:defRPr sz="3200">
                <a:latin typeface="Noto Sans SemiBold"/>
                <a:ea typeface="Noto Sans SemiBold"/>
                <a:cs typeface="Noto Sans SemiBold"/>
                <a:sym typeface="Noto San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oto Sans SemiBold"/>
              <a:buNone/>
              <a:defRPr sz="3200">
                <a:latin typeface="Noto Sans SemiBold"/>
                <a:ea typeface="Noto Sans SemiBold"/>
                <a:cs typeface="Noto Sans SemiBold"/>
                <a:sym typeface="Noto Sans SemiBold"/>
              </a:defRPr>
            </a:lvl9pPr>
          </a:lstStyle>
          <a:p>
            <a:endParaRPr/>
          </a:p>
        </p:txBody>
      </p:sp>
      <p:sp>
        <p:nvSpPr>
          <p:cNvPr id="154" name="Google Shape;154;p29"/>
          <p:cNvSpPr txBox="1">
            <a:spLocks noGrp="1"/>
          </p:cNvSpPr>
          <p:nvPr>
            <p:ph type="subTitle" idx="5"/>
          </p:nvPr>
        </p:nvSpPr>
        <p:spPr>
          <a:xfrm>
            <a:off x="2575884" y="3666141"/>
            <a:ext cx="3201600" cy="73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29"/>
          <p:cNvSpPr txBox="1">
            <a:spLocks noGrp="1"/>
          </p:cNvSpPr>
          <p:nvPr>
            <p:ph type="subTitle" idx="6"/>
          </p:nvPr>
        </p:nvSpPr>
        <p:spPr>
          <a:xfrm>
            <a:off x="2575884" y="3141433"/>
            <a:ext cx="3201600" cy="69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oto Sans SemiBold"/>
              <a:buNone/>
              <a:defRPr sz="2933" i="1">
                <a:latin typeface="Noto Sans Medium"/>
                <a:ea typeface="Noto Sans Medium"/>
                <a:cs typeface="Noto Sans Medium"/>
                <a:sym typeface="Noto Sans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oto Sans SemiBold"/>
              <a:buNone/>
              <a:defRPr sz="3200">
                <a:latin typeface="Noto Sans SemiBold"/>
                <a:ea typeface="Noto Sans SemiBold"/>
                <a:cs typeface="Noto Sans SemiBold"/>
                <a:sym typeface="Noto San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oto Sans SemiBold"/>
              <a:buNone/>
              <a:defRPr sz="3200">
                <a:latin typeface="Noto Sans SemiBold"/>
                <a:ea typeface="Noto Sans SemiBold"/>
                <a:cs typeface="Noto Sans SemiBold"/>
                <a:sym typeface="Noto San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oto Sans SemiBold"/>
              <a:buNone/>
              <a:defRPr sz="3200">
                <a:latin typeface="Noto Sans SemiBold"/>
                <a:ea typeface="Noto Sans SemiBold"/>
                <a:cs typeface="Noto Sans SemiBold"/>
                <a:sym typeface="Noto San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oto Sans SemiBold"/>
              <a:buNone/>
              <a:defRPr sz="3200">
                <a:latin typeface="Noto Sans SemiBold"/>
                <a:ea typeface="Noto Sans SemiBold"/>
                <a:cs typeface="Noto Sans SemiBold"/>
                <a:sym typeface="Noto San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oto Sans SemiBold"/>
              <a:buNone/>
              <a:defRPr sz="3200">
                <a:latin typeface="Noto Sans SemiBold"/>
                <a:ea typeface="Noto Sans SemiBold"/>
                <a:cs typeface="Noto Sans SemiBold"/>
                <a:sym typeface="Noto San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oto Sans SemiBold"/>
              <a:buNone/>
              <a:defRPr sz="3200">
                <a:latin typeface="Noto Sans SemiBold"/>
                <a:ea typeface="Noto Sans SemiBold"/>
                <a:cs typeface="Noto Sans SemiBold"/>
                <a:sym typeface="Noto San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oto Sans SemiBold"/>
              <a:buNone/>
              <a:defRPr sz="3200">
                <a:latin typeface="Noto Sans SemiBold"/>
                <a:ea typeface="Noto Sans SemiBold"/>
                <a:cs typeface="Noto Sans SemiBold"/>
                <a:sym typeface="Noto San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oto Sans SemiBold"/>
              <a:buNone/>
              <a:defRPr sz="3200">
                <a:latin typeface="Noto Sans SemiBold"/>
                <a:ea typeface="Noto Sans SemiBold"/>
                <a:cs typeface="Noto Sans SemiBold"/>
                <a:sym typeface="Noto Sans SemiBold"/>
              </a:defRPr>
            </a:lvl9pPr>
          </a:lstStyle>
          <a:p>
            <a:endParaRPr/>
          </a:p>
        </p:txBody>
      </p:sp>
      <p:sp>
        <p:nvSpPr>
          <p:cNvPr id="156" name="Google Shape;156;p29"/>
          <p:cNvSpPr txBox="1">
            <a:spLocks noGrp="1"/>
          </p:cNvSpPr>
          <p:nvPr>
            <p:ph type="subTitle" idx="7"/>
          </p:nvPr>
        </p:nvSpPr>
        <p:spPr>
          <a:xfrm>
            <a:off x="8038551" y="2096408"/>
            <a:ext cx="3201600" cy="73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29"/>
          <p:cNvSpPr txBox="1">
            <a:spLocks noGrp="1"/>
          </p:cNvSpPr>
          <p:nvPr>
            <p:ph type="subTitle" idx="8"/>
          </p:nvPr>
        </p:nvSpPr>
        <p:spPr>
          <a:xfrm>
            <a:off x="8038551" y="1571700"/>
            <a:ext cx="3201600" cy="69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oto Sans SemiBold"/>
              <a:buNone/>
              <a:defRPr sz="2933" i="1">
                <a:latin typeface="Noto Sans Medium"/>
                <a:ea typeface="Noto Sans Medium"/>
                <a:cs typeface="Noto Sans Medium"/>
                <a:sym typeface="Noto Sans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oto Sans SemiBold"/>
              <a:buNone/>
              <a:defRPr sz="3200">
                <a:latin typeface="Noto Sans SemiBold"/>
                <a:ea typeface="Noto Sans SemiBold"/>
                <a:cs typeface="Noto Sans SemiBold"/>
                <a:sym typeface="Noto San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oto Sans SemiBold"/>
              <a:buNone/>
              <a:defRPr sz="3200">
                <a:latin typeface="Noto Sans SemiBold"/>
                <a:ea typeface="Noto Sans SemiBold"/>
                <a:cs typeface="Noto Sans SemiBold"/>
                <a:sym typeface="Noto San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oto Sans SemiBold"/>
              <a:buNone/>
              <a:defRPr sz="3200">
                <a:latin typeface="Noto Sans SemiBold"/>
                <a:ea typeface="Noto Sans SemiBold"/>
                <a:cs typeface="Noto Sans SemiBold"/>
                <a:sym typeface="Noto San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oto Sans SemiBold"/>
              <a:buNone/>
              <a:defRPr sz="3200">
                <a:latin typeface="Noto Sans SemiBold"/>
                <a:ea typeface="Noto Sans SemiBold"/>
                <a:cs typeface="Noto Sans SemiBold"/>
                <a:sym typeface="Noto San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oto Sans SemiBold"/>
              <a:buNone/>
              <a:defRPr sz="3200">
                <a:latin typeface="Noto Sans SemiBold"/>
                <a:ea typeface="Noto Sans SemiBold"/>
                <a:cs typeface="Noto Sans SemiBold"/>
                <a:sym typeface="Noto San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oto Sans SemiBold"/>
              <a:buNone/>
              <a:defRPr sz="3200">
                <a:latin typeface="Noto Sans SemiBold"/>
                <a:ea typeface="Noto Sans SemiBold"/>
                <a:cs typeface="Noto Sans SemiBold"/>
                <a:sym typeface="Noto San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oto Sans SemiBold"/>
              <a:buNone/>
              <a:defRPr sz="3200">
                <a:latin typeface="Noto Sans SemiBold"/>
                <a:ea typeface="Noto Sans SemiBold"/>
                <a:cs typeface="Noto Sans SemiBold"/>
                <a:sym typeface="Noto San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oto Sans SemiBold"/>
              <a:buNone/>
              <a:defRPr sz="3200">
                <a:latin typeface="Noto Sans SemiBold"/>
                <a:ea typeface="Noto Sans SemiBold"/>
                <a:cs typeface="Noto Sans SemiBold"/>
                <a:sym typeface="Noto Sans SemiBold"/>
              </a:defRPr>
            </a:lvl9pPr>
          </a:lstStyle>
          <a:p>
            <a:endParaRPr/>
          </a:p>
        </p:txBody>
      </p:sp>
      <p:sp>
        <p:nvSpPr>
          <p:cNvPr id="158" name="Google Shape;158;p29"/>
          <p:cNvSpPr txBox="1">
            <a:spLocks noGrp="1"/>
          </p:cNvSpPr>
          <p:nvPr>
            <p:ph type="subTitle" idx="9"/>
          </p:nvPr>
        </p:nvSpPr>
        <p:spPr>
          <a:xfrm>
            <a:off x="8038551" y="5235875"/>
            <a:ext cx="3201600" cy="73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29"/>
          <p:cNvSpPr txBox="1">
            <a:spLocks noGrp="1"/>
          </p:cNvSpPr>
          <p:nvPr>
            <p:ph type="subTitle" idx="13"/>
          </p:nvPr>
        </p:nvSpPr>
        <p:spPr>
          <a:xfrm>
            <a:off x="8038551" y="4711167"/>
            <a:ext cx="3201600" cy="69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oto Sans SemiBold"/>
              <a:buNone/>
              <a:defRPr sz="2933" i="1">
                <a:latin typeface="Noto Sans Medium"/>
                <a:ea typeface="Noto Sans Medium"/>
                <a:cs typeface="Noto Sans Medium"/>
                <a:sym typeface="Noto Sans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oto Sans SemiBold"/>
              <a:buNone/>
              <a:defRPr sz="3200">
                <a:latin typeface="Noto Sans SemiBold"/>
                <a:ea typeface="Noto Sans SemiBold"/>
                <a:cs typeface="Noto Sans SemiBold"/>
                <a:sym typeface="Noto San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oto Sans SemiBold"/>
              <a:buNone/>
              <a:defRPr sz="3200">
                <a:latin typeface="Noto Sans SemiBold"/>
                <a:ea typeface="Noto Sans SemiBold"/>
                <a:cs typeface="Noto Sans SemiBold"/>
                <a:sym typeface="Noto San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oto Sans SemiBold"/>
              <a:buNone/>
              <a:defRPr sz="3200">
                <a:latin typeface="Noto Sans SemiBold"/>
                <a:ea typeface="Noto Sans SemiBold"/>
                <a:cs typeface="Noto Sans SemiBold"/>
                <a:sym typeface="Noto San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oto Sans SemiBold"/>
              <a:buNone/>
              <a:defRPr sz="3200">
                <a:latin typeface="Noto Sans SemiBold"/>
                <a:ea typeface="Noto Sans SemiBold"/>
                <a:cs typeface="Noto Sans SemiBold"/>
                <a:sym typeface="Noto San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oto Sans SemiBold"/>
              <a:buNone/>
              <a:defRPr sz="3200">
                <a:latin typeface="Noto Sans SemiBold"/>
                <a:ea typeface="Noto Sans SemiBold"/>
                <a:cs typeface="Noto Sans SemiBold"/>
                <a:sym typeface="Noto San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oto Sans SemiBold"/>
              <a:buNone/>
              <a:defRPr sz="3200">
                <a:latin typeface="Noto Sans SemiBold"/>
                <a:ea typeface="Noto Sans SemiBold"/>
                <a:cs typeface="Noto Sans SemiBold"/>
                <a:sym typeface="Noto San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oto Sans SemiBold"/>
              <a:buNone/>
              <a:defRPr sz="3200">
                <a:latin typeface="Noto Sans SemiBold"/>
                <a:ea typeface="Noto Sans SemiBold"/>
                <a:cs typeface="Noto Sans SemiBold"/>
                <a:sym typeface="Noto San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oto Sans SemiBold"/>
              <a:buNone/>
              <a:defRPr sz="3200">
                <a:latin typeface="Noto Sans SemiBold"/>
                <a:ea typeface="Noto Sans SemiBold"/>
                <a:cs typeface="Noto Sans SemiBold"/>
                <a:sym typeface="Noto Sans SemiBold"/>
              </a:defRPr>
            </a:lvl9pPr>
          </a:lstStyle>
          <a:p>
            <a:endParaRPr/>
          </a:p>
        </p:txBody>
      </p:sp>
      <p:sp>
        <p:nvSpPr>
          <p:cNvPr id="160" name="Google Shape;160;p29"/>
          <p:cNvSpPr txBox="1">
            <a:spLocks noGrp="1"/>
          </p:cNvSpPr>
          <p:nvPr>
            <p:ph type="subTitle" idx="14"/>
          </p:nvPr>
        </p:nvSpPr>
        <p:spPr>
          <a:xfrm>
            <a:off x="8038551" y="3666141"/>
            <a:ext cx="3201600" cy="73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29"/>
          <p:cNvSpPr txBox="1">
            <a:spLocks noGrp="1"/>
          </p:cNvSpPr>
          <p:nvPr>
            <p:ph type="subTitle" idx="15"/>
          </p:nvPr>
        </p:nvSpPr>
        <p:spPr>
          <a:xfrm>
            <a:off x="8038551" y="3141433"/>
            <a:ext cx="3201600" cy="69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oto Sans SemiBold"/>
              <a:buNone/>
              <a:defRPr sz="2933" i="1">
                <a:latin typeface="Noto Sans Medium"/>
                <a:ea typeface="Noto Sans Medium"/>
                <a:cs typeface="Noto Sans Medium"/>
                <a:sym typeface="Noto Sans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oto Sans SemiBold"/>
              <a:buNone/>
              <a:defRPr sz="3200">
                <a:latin typeface="Noto Sans SemiBold"/>
                <a:ea typeface="Noto Sans SemiBold"/>
                <a:cs typeface="Noto Sans SemiBold"/>
                <a:sym typeface="Noto San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oto Sans SemiBold"/>
              <a:buNone/>
              <a:defRPr sz="3200">
                <a:latin typeface="Noto Sans SemiBold"/>
                <a:ea typeface="Noto Sans SemiBold"/>
                <a:cs typeface="Noto Sans SemiBold"/>
                <a:sym typeface="Noto San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oto Sans SemiBold"/>
              <a:buNone/>
              <a:defRPr sz="3200">
                <a:latin typeface="Noto Sans SemiBold"/>
                <a:ea typeface="Noto Sans SemiBold"/>
                <a:cs typeface="Noto Sans SemiBold"/>
                <a:sym typeface="Noto San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oto Sans SemiBold"/>
              <a:buNone/>
              <a:defRPr sz="3200">
                <a:latin typeface="Noto Sans SemiBold"/>
                <a:ea typeface="Noto Sans SemiBold"/>
                <a:cs typeface="Noto Sans SemiBold"/>
                <a:sym typeface="Noto San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oto Sans SemiBold"/>
              <a:buNone/>
              <a:defRPr sz="3200">
                <a:latin typeface="Noto Sans SemiBold"/>
                <a:ea typeface="Noto Sans SemiBold"/>
                <a:cs typeface="Noto Sans SemiBold"/>
                <a:sym typeface="Noto San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oto Sans SemiBold"/>
              <a:buNone/>
              <a:defRPr sz="3200">
                <a:latin typeface="Noto Sans SemiBold"/>
                <a:ea typeface="Noto Sans SemiBold"/>
                <a:cs typeface="Noto Sans SemiBold"/>
                <a:sym typeface="Noto San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oto Sans SemiBold"/>
              <a:buNone/>
              <a:defRPr sz="3200">
                <a:latin typeface="Noto Sans SemiBold"/>
                <a:ea typeface="Noto Sans SemiBold"/>
                <a:cs typeface="Noto Sans SemiBold"/>
                <a:sym typeface="Noto San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oto Sans SemiBold"/>
              <a:buNone/>
              <a:defRPr sz="3200">
                <a:latin typeface="Noto Sans SemiBold"/>
                <a:ea typeface="Noto Sans SemiBold"/>
                <a:cs typeface="Noto Sans SemiBold"/>
                <a:sym typeface="Noto Sans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31.01.2025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4290175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8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0"/>
          <p:cNvSpPr txBox="1">
            <a:spLocks noGrp="1"/>
          </p:cNvSpPr>
          <p:nvPr>
            <p:ph type="title"/>
          </p:nvPr>
        </p:nvSpPr>
        <p:spPr>
          <a:xfrm>
            <a:off x="7271436" y="831800"/>
            <a:ext cx="3969600" cy="1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7200"/>
              <a:buNone/>
              <a:defRPr sz="6933"/>
            </a:lvl1pPr>
            <a:lvl2pPr lvl="1"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2pPr>
            <a:lvl3pPr lvl="2"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3pPr>
            <a:lvl4pPr lvl="3"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4pPr>
            <a:lvl5pPr lvl="4"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5pPr>
            <a:lvl6pPr lvl="5"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6pPr>
            <a:lvl7pPr lvl="6"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7pPr>
            <a:lvl8pPr lvl="7"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8pPr>
            <a:lvl9pPr lvl="8"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9pPr>
          </a:lstStyle>
          <a:p>
            <a:endParaRPr/>
          </a:p>
        </p:txBody>
      </p:sp>
      <p:sp>
        <p:nvSpPr>
          <p:cNvPr id="164" name="Google Shape;164;p30"/>
          <p:cNvSpPr txBox="1">
            <a:spLocks noGrp="1"/>
          </p:cNvSpPr>
          <p:nvPr>
            <p:ph type="subTitle" idx="1"/>
          </p:nvPr>
        </p:nvSpPr>
        <p:spPr>
          <a:xfrm>
            <a:off x="7271449" y="2823735"/>
            <a:ext cx="3969600" cy="103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sz="22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sz="22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sz="22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sz="22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sz="22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sz="22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sz="22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sz="22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sz="2200" b="1"/>
            </a:lvl9pPr>
          </a:lstStyle>
          <a:p>
            <a:endParaRPr/>
          </a:p>
        </p:txBody>
      </p:sp>
      <p:sp>
        <p:nvSpPr>
          <p:cNvPr id="165" name="Google Shape;165;p30"/>
          <p:cNvSpPr txBox="1">
            <a:spLocks noGrp="1"/>
          </p:cNvSpPr>
          <p:nvPr>
            <p:ph type="subTitle" idx="2"/>
          </p:nvPr>
        </p:nvSpPr>
        <p:spPr>
          <a:xfrm>
            <a:off x="7271436" y="4480233"/>
            <a:ext cx="3969600" cy="49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 b="1"/>
            </a:lvl9pPr>
          </a:lstStyle>
          <a:p>
            <a:endParaRPr/>
          </a:p>
        </p:txBody>
      </p:sp>
      <p:sp>
        <p:nvSpPr>
          <p:cNvPr id="166" name="Google Shape;166;p30"/>
          <p:cNvSpPr>
            <a:spLocks noGrp="1"/>
          </p:cNvSpPr>
          <p:nvPr>
            <p:ph type="pic" idx="3"/>
          </p:nvPr>
        </p:nvSpPr>
        <p:spPr>
          <a:xfrm flipH="1">
            <a:off x="0" y="1170200"/>
            <a:ext cx="4356000" cy="56880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7" name="Google Shape;167;p30"/>
          <p:cNvSpPr txBox="1"/>
          <p:nvPr/>
        </p:nvSpPr>
        <p:spPr>
          <a:xfrm>
            <a:off x="7271449" y="3734032"/>
            <a:ext cx="3969600" cy="8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" sz="1333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Credits: This presentation template was created by </a:t>
            </a:r>
            <a:r>
              <a:rPr lang="en" sz="1333" b="1" u="sng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333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, including icons by </a:t>
            </a:r>
            <a:r>
              <a:rPr lang="en" sz="1333" b="1" u="sng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333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, and infographics &amp; images by </a:t>
            </a:r>
            <a:r>
              <a:rPr lang="en" sz="1333" b="1" u="sng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333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.</a:t>
            </a:r>
            <a:endParaRPr sz="1333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9" name="Google Shape;169;p31"/>
          <p:cNvCxnSpPr/>
          <p:nvPr/>
        </p:nvCxnSpPr>
        <p:spPr>
          <a:xfrm>
            <a:off x="-132200" y="6501367"/>
            <a:ext cx="12456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0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1" name="Google Shape;171;p32"/>
          <p:cNvCxnSpPr/>
          <p:nvPr/>
        </p:nvCxnSpPr>
        <p:spPr>
          <a:xfrm>
            <a:off x="944833" y="813533"/>
            <a:ext cx="0" cy="6073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31.01.2025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240840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31.01.2025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402064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31.01.2025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876928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31.01.2025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538832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31.01.2025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098887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29" Type="http://schemas.openxmlformats.org/officeDocument/2006/relationships/slideLayout" Target="../slideLayouts/slideLayout40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32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4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3EB3054-B75A-4BD7-8B3E-8DC0F614FAF3}" type="datetimeFigureOut">
              <a:rPr lang="de-DE" smtClean="0"/>
              <a:t>31.01.2025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02006FE-6571-4354-8775-F8708372C22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47254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50967" y="556900"/>
            <a:ext cx="10290000" cy="9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Noto Sans SemiBold"/>
              <a:buNone/>
              <a:defRPr sz="3200" i="1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Noto Sans SemiBold"/>
              <a:buNone/>
              <a:defRPr sz="3200" i="1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Noto Sans SemiBold"/>
              <a:buNone/>
              <a:defRPr sz="3200" i="1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Noto Sans SemiBold"/>
              <a:buNone/>
              <a:defRPr sz="3200" i="1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Noto Sans SemiBold"/>
              <a:buNone/>
              <a:defRPr sz="3200" i="1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Noto Sans SemiBold"/>
              <a:buNone/>
              <a:defRPr sz="3200" i="1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Noto Sans SemiBold"/>
              <a:buNone/>
              <a:defRPr sz="3200" i="1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Noto Sans SemiBold"/>
              <a:buNone/>
              <a:defRPr sz="3200" i="1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Noto Sans SemiBold"/>
              <a:buNone/>
              <a:defRPr sz="3200" i="1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50967" y="1729867"/>
            <a:ext cx="10290000" cy="44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"/>
              <a:buChar char="●"/>
              <a:defRPr sz="12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914400" lvl="1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"/>
              <a:buChar char="○"/>
              <a:defRPr sz="12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marL="1371600" lvl="2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"/>
              <a:buChar char="■"/>
              <a:defRPr sz="12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marL="1828800" lvl="3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"/>
              <a:buChar char="●"/>
              <a:defRPr sz="12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marL="2286000" lvl="4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"/>
              <a:buChar char="○"/>
              <a:defRPr sz="12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marL="2743200" lvl="5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"/>
              <a:buChar char="■"/>
              <a:defRPr sz="12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6pPr>
            <a:lvl7pPr marL="3200400" lvl="6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"/>
              <a:buChar char="●"/>
              <a:defRPr sz="12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7pPr>
            <a:lvl8pPr marL="3657600" lvl="7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"/>
              <a:buChar char="○"/>
              <a:defRPr sz="12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8pPr>
            <a:lvl9pPr marL="4114800" lvl="8" indent="-30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Assistant"/>
              <a:buChar char="■"/>
              <a:defRPr sz="12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8EA27B0-8D32-03D5-B96D-828D5DFF2C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485"/>
            <a:ext cx="12192000" cy="681902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82A36D9-3269-6595-D6D5-1AC9F9C0FC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65832"/>
            <a:ext cx="12192000" cy="6931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4998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45E1B44-0138-064E-4EBA-6C9D5B2894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3639" y="0"/>
            <a:ext cx="838472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4455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4A61F33-DEC0-2C8A-AD9E-6B944D50DD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3597" y="0"/>
            <a:ext cx="83648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7463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92B876D-5D0D-31B6-BBDA-680434CCE5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3597" y="0"/>
            <a:ext cx="83648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7473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D39528A-8D8D-6B78-E906-7B7C995453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8559" y="0"/>
            <a:ext cx="835488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1517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E8277D4-FE8B-09B6-4EC5-1F33484566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3597" y="0"/>
            <a:ext cx="83648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4534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69BE391-00BE-A192-1D91-AF54414D53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4555" y="0"/>
            <a:ext cx="84028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137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284C399-476F-ADF1-A836-850C6E7EC2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9525" y="0"/>
            <a:ext cx="83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1642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CF1CF06-35D7-263E-93F7-9B171D757A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4491" y="0"/>
            <a:ext cx="83630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5808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69BAF3D-52F0-85A5-3257-DB3BEC1DE8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3597" y="0"/>
            <a:ext cx="83648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4102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8EE0CA7-96AB-12CE-0241-A1F29FCB30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433"/>
            <a:ext cx="12192000" cy="6865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843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C33BC8F-2209-965C-6A2C-AFF5809906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7"/>
            <a:ext cx="12198803" cy="6856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1028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3BBE5DA-788F-EB41-F8D6-EE9E2062A9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728"/>
            <a:ext cx="12198803" cy="6926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9708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E248636-1657-F2D0-F653-8D63E53681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7506"/>
            <a:ext cx="12192000" cy="6865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1294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7B0B7CD-5375-8546-F22F-F4A4B780D6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4555" y="0"/>
            <a:ext cx="84028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4228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5353F15-6B23-5675-B838-1A6A3E679B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4"/>
            <a:ext cx="12192000" cy="6856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902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296FC2C-5355-0AA5-BE14-9D6A3447F9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" y="0"/>
            <a:ext cx="121706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8117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F1F5A5-5BBA-E7CB-FCDA-399FF7D43B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5894"/>
            <a:ext cx="12192000" cy="5686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1183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5FF6B7C-3B78-EB74-4CAC-ED169E76CF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8" y="0"/>
            <a:ext cx="121787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1198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91B40DC-8F51-F80D-B375-4B24AA4A84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790" y="68263"/>
            <a:ext cx="11896419" cy="672147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</p:spTree>
    <p:extLst>
      <p:ext uri="{BB962C8B-B14F-4D97-AF65-F5344CB8AC3E}">
        <p14:creationId xmlns:p14="http://schemas.microsoft.com/office/powerpoint/2010/main" val="21293890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26AD189-33F6-02F2-2AA8-C14B65D0ED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887"/>
            <a:ext cx="12192000" cy="6865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5630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DE8330E-CC33-4DF5-C85A-CA4F36FD2A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326" y="2659"/>
            <a:ext cx="12199326" cy="6845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0533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B0C8C17-9A34-1D08-1DC1-0C92FEB5DE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07"/>
            <a:ext cx="12246428" cy="6852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0379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B6250BB-D870-9B5F-DB77-B60C812CF4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266"/>
            <a:ext cx="12192000" cy="6871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2182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CDA142A-DFF0-8B24-450F-7DB6BC5AA4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012"/>
            <a:ext cx="12192000" cy="684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5481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95CF2D9-421D-A2A3-EC14-F950E0F948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3639" y="0"/>
            <a:ext cx="838472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070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8329ACC-B310-DBE5-927C-DD2C227B01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3597" y="0"/>
            <a:ext cx="83648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2048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6D0E194-AD8E-9AB4-1218-7ABBFF3552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4547" y="0"/>
            <a:ext cx="83829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267395"/>
      </p:ext>
    </p:extLst>
  </p:cSld>
  <p:clrMapOvr>
    <a:masterClrMapping/>
  </p:clrMapOvr>
</p:sld>
</file>

<file path=ppt/theme/theme1.xml><?xml version="1.0" encoding="utf-8"?>
<a:theme xmlns:a="http://schemas.openxmlformats.org/drawingml/2006/main" name="Lariss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Larissa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Product Showcase Theme for Business by Slidesgo">
  <a:themeElements>
    <a:clrScheme name="Simple Light">
      <a:dk1>
        <a:srgbClr val="383027"/>
      </a:dk1>
      <a:lt1>
        <a:srgbClr val="E8E0D5"/>
      </a:lt1>
      <a:dk2>
        <a:srgbClr val="C4B7A4"/>
      </a:dk2>
      <a:lt2>
        <a:srgbClr val="9A8771"/>
      </a:lt2>
      <a:accent1>
        <a:srgbClr val="6A5B48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8302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28</Slides>
  <Notes>0</Notes>
  <HiddenSlides>0</HiddenSlide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28</vt:i4>
      </vt:variant>
    </vt:vector>
  </HeadingPairs>
  <TitlesOfParts>
    <vt:vector size="30" baseType="lpstr">
      <vt:lpstr>Larissa</vt:lpstr>
      <vt:lpstr>Product Showcase Theme for Business by Slidesgo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revision>16</cp:revision>
  <dcterms:created xsi:type="dcterms:W3CDTF">2025-01-04T11:38:35Z</dcterms:created>
  <dcterms:modified xsi:type="dcterms:W3CDTF">2025-01-31T09:26:24Z</dcterms:modified>
</cp:coreProperties>
</file>